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8" r:id="rId10"/>
    <p:sldId id="265" r:id="rId11"/>
    <p:sldId id="266" r:id="rId12"/>
    <p:sldId id="267" r:id="rId13"/>
    <p:sldId id="272" r:id="rId14"/>
    <p:sldId id="274" r:id="rId15"/>
    <p:sldId id="275" r:id="rId16"/>
    <p:sldId id="273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0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9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8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6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04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6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4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16B4-D22D-4CB2-8982-467BD269BD7D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E759-6A1D-420E-BF1B-B736E8F64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0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2713" y="5923129"/>
            <a:ext cx="7326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EDA of Movies Data Using Python</a:t>
            </a:r>
            <a:endParaRPr lang="en-IN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77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1" y="898098"/>
            <a:ext cx="10058400" cy="4693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0304" y="5827594"/>
            <a:ext cx="413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relation in Votes and Rating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070745" y="497988"/>
            <a:ext cx="525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Relation Between Votes and Rating - Hexbin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975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6787" y="5642212"/>
            <a:ext cx="86117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High correlation between rating and metascore, user and critics rating have similarity.</a:t>
            </a:r>
          </a:p>
          <a:p>
            <a:pPr marL="342900" indent="-342900">
              <a:buAutoNum type="arabicPeriod"/>
            </a:pPr>
            <a:r>
              <a:rPr lang="en-US" dirty="0" smtClean="0"/>
              <a:t>High correlation between votes and revenue, which makes sense as more popular a movie is, more revenue it generates.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19265" y="412957"/>
            <a:ext cx="469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Correlation Matrix for Numerical Variables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87" y="613012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6155" y="5694530"/>
            <a:ext cx="652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and revenue have no correlation. There are more than half high rated movies with lesser revenues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78572" y="535276"/>
            <a:ext cx="399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Does revenue depend on rating?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84" y="864588"/>
            <a:ext cx="8228571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8572" y="535276"/>
            <a:ext cx="399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Does revenue depends on Votes?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83" y="935386"/>
            <a:ext cx="8228571" cy="457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0588" y="5735473"/>
            <a:ext cx="787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Votes and Revenue have some correlation. There are movies with high revenue and high votes and vice-versa. But, with increase in vote number, there is some increase in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0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62" y="855428"/>
            <a:ext cx="8868257" cy="4571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1814" y="696036"/>
            <a:ext cx="57593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Does revenue depends on Metascore?</a:t>
            </a:r>
            <a:endParaRPr lang="en-IN" sz="2000" b="1" dirty="0"/>
          </a:p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22938" y="5431170"/>
            <a:ext cx="865268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Task</a:t>
            </a:r>
            <a:r>
              <a:rPr lang="en-US" dirty="0" smtClean="0"/>
              <a:t> – Regplot with Metascore and Revenue values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Inference</a:t>
            </a:r>
            <a:r>
              <a:rPr lang="en-US" dirty="0" smtClean="0"/>
              <a:t> - </a:t>
            </a:r>
            <a:r>
              <a:rPr lang="en-US" dirty="0"/>
              <a:t>Metascore doesn't have any direct affect on revenues and neither there is any linear 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46" y="863407"/>
            <a:ext cx="9285608" cy="4745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260" y="313899"/>
            <a:ext cx="40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Votes and Genre Relationship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59646" y="5622876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see top 3 - Action, Adventure, Sci-fi, Animation, Comedy are the movies that had highest number of votes.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Action seems to be the most liked genre.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048"/>
            <a:ext cx="12192000" cy="4995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5283" y="354842"/>
            <a:ext cx="498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Does Director matter for Revenues?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3372" y="5923128"/>
            <a:ext cx="10645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Observation</a:t>
            </a:r>
            <a:r>
              <a:rPr lang="en-US" dirty="0"/>
              <a:t> - We have taken top 10 directors whose movies are getting highest mean votes and revenue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/>
              <a:t>Inference</a:t>
            </a:r>
            <a:r>
              <a:rPr lang="en-US" dirty="0" smtClean="0"/>
              <a:t> - 5 </a:t>
            </a:r>
            <a:r>
              <a:rPr lang="en-US" dirty="0"/>
              <a:t>director movies have got high mean vote share (popularity) and high mean </a:t>
            </a:r>
            <a:r>
              <a:rPr lang="en-US" dirty="0" smtClean="0"/>
              <a:t>revenues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3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39" y="944647"/>
            <a:ext cx="109182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Movies </a:t>
            </a:r>
            <a:r>
              <a:rPr lang="en-US" dirty="0"/>
              <a:t>with a lot of votes (over 1o millions) are a rarity, with the number of votes dropping the number of films also drops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2. There is a big difference between the maximum and minimum runtime of popular movies, based on genre.</a:t>
            </a:r>
          </a:p>
          <a:p>
            <a:endParaRPr lang="en-US" dirty="0"/>
          </a:p>
          <a:p>
            <a:r>
              <a:rPr lang="en-US" dirty="0"/>
              <a:t>3. New movies are more popular than old movies as observed in the dataset.</a:t>
            </a:r>
          </a:p>
          <a:p>
            <a:endParaRPr lang="en-US" dirty="0"/>
          </a:p>
          <a:p>
            <a:r>
              <a:rPr lang="en-US" dirty="0"/>
              <a:t>4. Rating and Metascore are quite similar, however, metascore is somewhat more uniformly distributed than </a:t>
            </a:r>
            <a:r>
              <a:rPr lang="en-US" dirty="0" smtClean="0"/>
              <a:t>rating.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</a:t>
            </a:r>
            <a:r>
              <a:rPr lang="en-US" dirty="0"/>
              <a:t>. Most popular movies last between 100 and 123 minutes.</a:t>
            </a:r>
          </a:p>
          <a:p>
            <a:endParaRPr lang="en-US" dirty="0"/>
          </a:p>
          <a:p>
            <a:r>
              <a:rPr lang="en-US" dirty="0"/>
              <a:t>6. Only few popular movies have high revenues.</a:t>
            </a:r>
          </a:p>
          <a:p>
            <a:endParaRPr lang="en-US" dirty="0"/>
          </a:p>
          <a:p>
            <a:r>
              <a:rPr lang="en-US" dirty="0"/>
              <a:t>7. High-rated movies do not give you large incomes or a large number of votes.</a:t>
            </a:r>
          </a:p>
          <a:p>
            <a:endParaRPr lang="en-US" dirty="0"/>
          </a:p>
          <a:p>
            <a:r>
              <a:rPr lang="en-US" dirty="0"/>
              <a:t>8. Few genres like Action, adventure, sci-fi, Drama, have higher votes as well as revenues for their titles.</a:t>
            </a:r>
          </a:p>
          <a:p>
            <a:endParaRPr lang="en-US" dirty="0"/>
          </a:p>
          <a:p>
            <a:r>
              <a:rPr lang="en-US" dirty="0"/>
              <a:t>9. Actors / director play a big role in getting more no of votes. Their popularity also affects revenue generation.</a:t>
            </a:r>
          </a:p>
          <a:p>
            <a:endParaRPr lang="en-US" dirty="0"/>
          </a:p>
          <a:p>
            <a:r>
              <a:rPr lang="en-US" dirty="0"/>
              <a:t>10. Metascore and rating have positive co-relation but revenue and rating doesn't.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115403" y="313899"/>
            <a:ext cx="676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Conclusion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149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666" y="965159"/>
            <a:ext cx="101084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1. There has to be a Genre based filter in the application for visitors to choose movies as per their likes</a:t>
            </a:r>
          </a:p>
          <a:p>
            <a:endParaRPr lang="en-IN" dirty="0"/>
          </a:p>
          <a:p>
            <a:r>
              <a:rPr lang="en-IN" dirty="0"/>
              <a:t>2. Every movie which is listed in the app for, it must have few pointers to show - Genre, director, Star Cast (lead roles specially the popular ones)</a:t>
            </a:r>
          </a:p>
          <a:p>
            <a:endParaRPr lang="en-IN" dirty="0"/>
          </a:p>
          <a:p>
            <a:r>
              <a:rPr lang="en-IN" dirty="0"/>
              <a:t>3. There should be a news feed tab in the app which gives latest info about some popular movie title, actors and directors info.</a:t>
            </a:r>
          </a:p>
          <a:p>
            <a:endParaRPr lang="en-IN" dirty="0"/>
          </a:p>
          <a:p>
            <a:r>
              <a:rPr lang="en-IN" dirty="0"/>
              <a:t>4. One unique feature we can built in the app is filter based on runtime of a movie. Most people plan their time in a way that they cannot spent 3 hours for movie, based on popular choice, they can select runtime, which will save their time to individually check for movies time on internet.</a:t>
            </a:r>
          </a:p>
          <a:p>
            <a:endParaRPr lang="en-IN" dirty="0"/>
          </a:p>
          <a:p>
            <a:r>
              <a:rPr lang="en-IN" dirty="0"/>
              <a:t>5. We can have a comments section also, if not there, to understand more about what they like and do not like.</a:t>
            </a:r>
          </a:p>
          <a:p>
            <a:endParaRPr lang="en-IN" dirty="0"/>
          </a:p>
          <a:p>
            <a:r>
              <a:rPr lang="en-IN" dirty="0"/>
              <a:t>6. Movies with some specific title, director, actor are popular as seen in votes share, such movies alert </a:t>
            </a:r>
            <a:r>
              <a:rPr lang="en-IN" dirty="0" err="1" smtClean="0"/>
              <a:t>shoud</a:t>
            </a:r>
            <a:r>
              <a:rPr lang="en-IN" dirty="0" smtClean="0"/>
              <a:t> </a:t>
            </a:r>
            <a:r>
              <a:rPr lang="en-IN" dirty="0"/>
              <a:t>be created and users can get notification about the same, to engage them with using our platform.</a:t>
            </a:r>
          </a:p>
          <a:p>
            <a:endParaRPr lang="en-IN" dirty="0"/>
          </a:p>
          <a:p>
            <a:r>
              <a:rPr lang="en-IN" dirty="0"/>
              <a:t>7. Lastly, personalized </a:t>
            </a:r>
            <a:r>
              <a:rPr lang="en-IN" dirty="0" smtClean="0"/>
              <a:t>experience </a:t>
            </a:r>
            <a:r>
              <a:rPr lang="en-IN" dirty="0"/>
              <a:t>should be provided by notifying the user, your favourite genre, actor, director movie is in theatres, did you watch yet? go ahead and book the tickets.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2442" y="441939"/>
            <a:ext cx="4012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Action Points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461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195" y="2538483"/>
            <a:ext cx="54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[01] :  print (‘Thank You’)</a:t>
            </a:r>
          </a:p>
          <a:p>
            <a:r>
              <a:rPr lang="en-US" sz="4000" dirty="0" smtClean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398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743" y="5537293"/>
            <a:ext cx="8079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 smtClean="0"/>
              <a:t>Observation</a:t>
            </a:r>
            <a:r>
              <a:rPr lang="en-US" sz="2000" dirty="0" smtClean="0"/>
              <a:t> - No of movies year wise in the dataset.</a:t>
            </a:r>
          </a:p>
          <a:p>
            <a:pPr algn="ctr"/>
            <a:r>
              <a:rPr lang="en-US" sz="2000" b="1" dirty="0" smtClean="0"/>
              <a:t>Inference</a:t>
            </a:r>
            <a:r>
              <a:rPr lang="en-US" sz="2000" dirty="0" smtClean="0"/>
              <a:t> – Not many old movies are there in the dataset. 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27444" y="477671"/>
            <a:ext cx="596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Movies data year-wise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965865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4742" y="5500049"/>
            <a:ext cx="9253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 smtClean="0"/>
              <a:t>Observation</a:t>
            </a:r>
            <a:r>
              <a:rPr lang="en-US" sz="2000" dirty="0" smtClean="0"/>
              <a:t> – Ratings are grouped using pd.cut function and movies data is plotted.</a:t>
            </a:r>
          </a:p>
          <a:p>
            <a:pPr algn="ctr"/>
            <a:r>
              <a:rPr lang="en-US" sz="2000" b="1" dirty="0" smtClean="0"/>
              <a:t>Inference</a:t>
            </a:r>
            <a:r>
              <a:rPr lang="en-US" sz="2000" dirty="0" smtClean="0"/>
              <a:t> – Most of the movies fall into rating of 6 to 8. Very few movies got 8+ rating.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174167" y="565755"/>
            <a:ext cx="409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Movies categorized based on rating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56" y="1115991"/>
            <a:ext cx="8192749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563" y="5657671"/>
            <a:ext cx="10185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Observation</a:t>
            </a:r>
            <a:r>
              <a:rPr lang="en-US" dirty="0" smtClean="0"/>
              <a:t> – Grouped Votes received and plotted against movie data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/>
              <a:t>Inference</a:t>
            </a:r>
            <a:r>
              <a:rPr lang="en-US" dirty="0" smtClean="0"/>
              <a:t> – Half of the movies in dataset received over 100 thousand votes. There are 6 movies who received over million votes.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700838" y="341195"/>
            <a:ext cx="4367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Movies data based on votes received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21" y="1113612"/>
            <a:ext cx="773828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799" y="5250690"/>
            <a:ext cx="9062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smtClean="0"/>
              <a:t>Observation</a:t>
            </a:r>
            <a:r>
              <a:rPr lang="en-US" dirty="0" smtClean="0"/>
              <a:t> – Movies data plotted by Revenue through Histogram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/>
              <a:t>Inference</a:t>
            </a:r>
            <a:r>
              <a:rPr lang="en-US" dirty="0" smtClean="0"/>
              <a:t> – Most of the movies around 70% have revenues between 0 and 100 millions. Very few movies got higher revenue. Average revenue was 82.95 millions (after cleaning data)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792031" y="382137"/>
            <a:ext cx="461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Movies data based on Revenue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51" y="782247"/>
            <a:ext cx="8052179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1696" y="5513695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 smtClean="0"/>
              <a:t>Observation</a:t>
            </a:r>
            <a:r>
              <a:rPr lang="en-US" sz="2000" dirty="0" smtClean="0"/>
              <a:t> – Drawn kde plot for metascore and rating values to understand distribution</a:t>
            </a:r>
          </a:p>
          <a:p>
            <a:pPr algn="ctr"/>
            <a:r>
              <a:rPr lang="en-US" sz="2000" b="1" dirty="0" smtClean="0"/>
              <a:t>Inference </a:t>
            </a:r>
            <a:r>
              <a:rPr lang="en-US" sz="2000" dirty="0" smtClean="0"/>
              <a:t>– Metascore have little tip over both ends, but rating is flat and we can see data is between 6-8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00149" y="380238"/>
            <a:ext cx="6141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Metascore &amp; Rating – Understanding Distribution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6" y="1470621"/>
            <a:ext cx="10058400" cy="40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71" y="5660123"/>
            <a:ext cx="950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smtClean="0"/>
              <a:t>Observation</a:t>
            </a:r>
            <a:r>
              <a:rPr lang="en-US" dirty="0" smtClean="0"/>
              <a:t> – We grouped the movies and genre column, plotted a line chart against average rating</a:t>
            </a:r>
          </a:p>
          <a:p>
            <a:pPr algn="ctr"/>
            <a:r>
              <a:rPr lang="en-US" b="1" dirty="0" smtClean="0"/>
              <a:t>Inference</a:t>
            </a:r>
            <a:r>
              <a:rPr lang="en-US" dirty="0" smtClean="0"/>
              <a:t> – There are ups and down year on year on the average rating for this top 3 genre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66707" y="565755"/>
            <a:ext cx="575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Genre data based on rating Year on year comparison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1143286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8689" y="5500048"/>
            <a:ext cx="788840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Observation</a:t>
            </a:r>
            <a:r>
              <a:rPr lang="en-US" dirty="0" smtClean="0"/>
              <a:t> – Top 10 genres are sliced and plotted using a bar chart with revenue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Inference</a:t>
            </a:r>
            <a:r>
              <a:rPr lang="en-US" dirty="0" smtClean="0"/>
              <a:t> – Action, Adventure, Fantasy, Sci-fi are the common genres in top 10 list. These genre movies earn huge revenues 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03119" y="456976"/>
            <a:ext cx="4899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 10 revenue generating Genres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2" y="1016090"/>
            <a:ext cx="861173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4" y="969901"/>
            <a:ext cx="10058400" cy="4693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1343" y="5704764"/>
            <a:ext cx="65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correlation between metascore and rating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712191" y="571650"/>
            <a:ext cx="4449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Relation between Metascore and Rating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02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820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91</cp:revision>
  <dcterms:created xsi:type="dcterms:W3CDTF">2021-06-04T05:29:07Z</dcterms:created>
  <dcterms:modified xsi:type="dcterms:W3CDTF">2021-06-09T04:52:55Z</dcterms:modified>
</cp:coreProperties>
</file>