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F41228-3428-4974-ABA5-70A749FCDC30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C89A0D-5E6F-4C3B-B7A7-884B71DFB5E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dian_Premier_Leag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international_cricket_grounds_in_India" TargetMode="External"/><Relationship Id="rId2" Type="http://schemas.openxmlformats.org/officeDocument/2006/relationships/hyperlink" Target="https://www.nriol.com/india-statistics/biggest-cities-india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apsofindia.com/air-network/domestic-airport-map.htm" TargetMode="External"/><Relationship Id="rId4" Type="http://schemas.openxmlformats.org/officeDocument/2006/relationships/hyperlink" Target="https://www.mapsofindia.com/air-network/international-airport-map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iol.com/india-statistics/biggest-cities-india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List_of_international_cricket_grounds_in_Indi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1882" y="764704"/>
            <a:ext cx="5151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/>
              <a:t>Coursera</a:t>
            </a:r>
            <a:r>
              <a:rPr lang="en-GB" sz="2000" b="1" dirty="0"/>
              <a:t> Capstone</a:t>
            </a:r>
            <a:endParaRPr lang="en-IN" sz="2000" dirty="0"/>
          </a:p>
          <a:p>
            <a:pPr algn="ctr"/>
            <a:r>
              <a:rPr lang="en-GB" sz="2000" b="1" dirty="0"/>
              <a:t>IBM Applied Data Science Capstone</a:t>
            </a:r>
            <a:endParaRPr lang="en-IN" sz="2000" dirty="0"/>
          </a:p>
          <a:p>
            <a:pPr algn="ctr"/>
            <a:r>
              <a:rPr lang="en-GB" sz="2000" dirty="0"/>
              <a:t>Opening a cricket stadium in India</a:t>
            </a:r>
            <a:endParaRPr lang="en-IN" sz="2000" dirty="0"/>
          </a:p>
          <a:p>
            <a:pPr algn="ctr"/>
            <a:r>
              <a:rPr lang="en-GB" sz="2000" dirty="0"/>
              <a:t>By: </a:t>
            </a:r>
            <a:r>
              <a:rPr lang="en-GB" sz="2000" dirty="0" err="1"/>
              <a:t>Mihir</a:t>
            </a:r>
            <a:r>
              <a:rPr lang="en-GB" sz="2000" dirty="0"/>
              <a:t> M </a:t>
            </a:r>
            <a:r>
              <a:rPr lang="en-GB" sz="2000" dirty="0" err="1"/>
              <a:t>Kestur</a:t>
            </a:r>
            <a:endParaRPr lang="en-IN" sz="2000" dirty="0"/>
          </a:p>
        </p:txBody>
      </p:sp>
      <p:pic>
        <p:nvPicPr>
          <p:cNvPr id="6" name="Picture 5" descr="Test cricket also needs an IPL, or it may not survive in this T20 er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49" y="2636912"/>
            <a:ext cx="6556419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63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3075"/>
            <a:ext cx="31051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4337051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/>
          <a:stretch>
            <a:fillRect/>
          </a:stretch>
        </p:blipFill>
        <p:spPr bwMode="auto">
          <a:xfrm>
            <a:off x="4067944" y="3686642"/>
            <a:ext cx="426085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2400" y="263352"/>
            <a:ext cx="9168279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further filter the cities, we obtain </a:t>
            </a: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restuarants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and other popular venues using the foursquare API for each city.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025978" y="963478"/>
            <a:ext cx="45649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data is preprocessed via one hot encoding and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top 5 venues in each city is obtained.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63591" y="2856401"/>
            <a:ext cx="54897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The data thus obtained is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clusteres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via K-means algorithm into 8 different clusters and is visualized on the map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26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38" y="332656"/>
            <a:ext cx="84847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Conclusion:</a:t>
            </a:r>
            <a:endParaRPr lang="en-IN" sz="2800" dirty="0"/>
          </a:p>
          <a:p>
            <a:r>
              <a:rPr lang="en-IN" sz="2800" dirty="0"/>
              <a:t>Thus, we have obtained </a:t>
            </a:r>
            <a:r>
              <a:rPr lang="en-IN" sz="2800" i="1" dirty="0"/>
              <a:t>8 cities from cluster 2</a:t>
            </a:r>
            <a:r>
              <a:rPr lang="en-IN" sz="2800" dirty="0"/>
              <a:t>, </a:t>
            </a:r>
            <a:r>
              <a:rPr lang="en-IN" sz="2800" i="1" dirty="0"/>
              <a:t>6 cities from cluster 3</a:t>
            </a:r>
            <a:r>
              <a:rPr lang="en-IN" sz="2800" dirty="0"/>
              <a:t>, </a:t>
            </a:r>
            <a:r>
              <a:rPr lang="en-IN" sz="2800" i="1" dirty="0"/>
              <a:t>2 cities from cluster 7</a:t>
            </a:r>
            <a:r>
              <a:rPr lang="en-IN" sz="2800" dirty="0"/>
              <a:t>, </a:t>
            </a:r>
            <a:r>
              <a:rPr lang="en-IN" sz="2800" i="1" dirty="0"/>
              <a:t>2 cities from cluster 8,</a:t>
            </a:r>
            <a:r>
              <a:rPr lang="en-IN" sz="2800" dirty="0"/>
              <a:t> that makes 18 potential cities in which a new cricket stadium can be built. We have </a:t>
            </a:r>
            <a:r>
              <a:rPr lang="en-IN" sz="2800" dirty="0" err="1"/>
              <a:t>narraowed</a:t>
            </a:r>
            <a:r>
              <a:rPr lang="en-IN" sz="2800" dirty="0"/>
              <a:t> down potential candidates from a 100 cities to 18 using clustering algorithm and other exploratory analytic techniques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i="1" dirty="0"/>
              <a:t>Please note that this analysis is a very primitive and crude form of analysis. Many other parameters like infrastructure, population density, </a:t>
            </a:r>
            <a:r>
              <a:rPr lang="en-IN" sz="2800" i="1" dirty="0" err="1"/>
              <a:t>availabilty</a:t>
            </a:r>
            <a:r>
              <a:rPr lang="en-IN" sz="2800" i="1" dirty="0"/>
              <a:t> of technical staff, etc. have not been considered.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158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Introduction </a:t>
            </a:r>
            <a:endParaRPr lang="en-IN" sz="2400" dirty="0"/>
          </a:p>
          <a:p>
            <a:r>
              <a:rPr lang="en-GB" sz="2400" dirty="0"/>
              <a:t>Cricket is a sport that’s watched and cherished by many in the world. The craze for the sport, in the Indian subcontinent, is arguably unparalleled. The country hosts a variety of international tournaments ranging from the shortest format of the game to the longest 5-day test match series’. It also hosts a number of domestic tournaments, amongst which the Indian premier league (IPL) is a world-class, highly anticipated, annual festival. As per </a:t>
            </a:r>
            <a:r>
              <a:rPr lang="en-IN" sz="2400" u="sng" dirty="0">
                <a:hlinkClick r:id="rId2"/>
              </a:rPr>
              <a:t>https://en.wikipedia.org/wiki/Indian_Premier_League</a:t>
            </a:r>
            <a:r>
              <a:rPr lang="en-IN" sz="2400" u="sng" dirty="0"/>
              <a:t>,</a:t>
            </a:r>
            <a:r>
              <a:rPr lang="en-IN" sz="2400" dirty="0"/>
              <a:t> the Indian cricket industry is easily a billion dollar industry thus having a major positive impact on the economy.</a:t>
            </a:r>
            <a:r>
              <a:rPr lang="en-GB" sz="2400" dirty="0"/>
              <a:t> Therefore it is easy to realize the importance of having sufficient cricket stadiums to cater to the demand the sport creates in the country.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134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Business problem</a:t>
            </a:r>
            <a:endParaRPr lang="en-IN" sz="2400" dirty="0"/>
          </a:p>
          <a:p>
            <a:r>
              <a:rPr lang="en-GB" sz="2400" dirty="0"/>
              <a:t>The objective of this capstone project is to analyse and select, using data science methodologies and machine learning techniques like clustering, the best location to open a new cricket stadium in the country of India.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95536" y="2492896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Data Requirements</a:t>
            </a:r>
            <a:endParaRPr lang="en-IN" sz="2000" dirty="0"/>
          </a:p>
          <a:p>
            <a:r>
              <a:rPr lang="en-GB" sz="2000" dirty="0"/>
              <a:t>Some parameters that affect the selection of the city are proximity/existence of an airport, restaurants and other attractive venues for the players and spectators. It is also important to exclude the cities in which the cricket stadiums already exist.</a:t>
            </a:r>
            <a:endParaRPr lang="en-IN" sz="2000" dirty="0"/>
          </a:p>
          <a:p>
            <a:pPr lvl="0"/>
            <a:r>
              <a:rPr lang="en-GB" sz="2000" dirty="0"/>
              <a:t>List of top 100 cities in the country web scrapped from </a:t>
            </a:r>
            <a:r>
              <a:rPr lang="en-IN" sz="2000" u="sng" dirty="0">
                <a:hlinkClick r:id="rId2"/>
              </a:rPr>
              <a:t>https://www.nriol.com/india-statistics/biggest-cities-india.asp</a:t>
            </a:r>
            <a:endParaRPr lang="en-IN" sz="2000" dirty="0"/>
          </a:p>
          <a:p>
            <a:pPr lvl="0"/>
            <a:r>
              <a:rPr lang="en-IN" sz="2000" dirty="0"/>
              <a:t>Cities in which cricket stadiums already existing scrapped from </a:t>
            </a:r>
            <a:r>
              <a:rPr lang="en-IN" sz="2000" u="sng" dirty="0">
                <a:hlinkClick r:id="rId3"/>
              </a:rPr>
              <a:t>https://en.wikipedia.org/wiki/List_of_international_cricket_grounds_in_India</a:t>
            </a:r>
            <a:endParaRPr lang="en-IN" sz="2000" dirty="0"/>
          </a:p>
          <a:p>
            <a:pPr lvl="0"/>
            <a:r>
              <a:rPr lang="en-GB" sz="2000" dirty="0"/>
              <a:t>Airport in the city scrapped from</a:t>
            </a:r>
            <a:endParaRPr lang="en-IN" sz="2000" dirty="0"/>
          </a:p>
          <a:p>
            <a:pPr lvl="0"/>
            <a:r>
              <a:rPr lang="en-GB" sz="2000" u="sng" dirty="0">
                <a:hlinkClick r:id="rId4"/>
              </a:rPr>
              <a:t>https://www.mapsofindia.com/air-network/international-airport-map.htm</a:t>
            </a:r>
            <a:endParaRPr lang="en-IN" sz="2000" dirty="0"/>
          </a:p>
          <a:p>
            <a:pPr lvl="0"/>
            <a:r>
              <a:rPr lang="en-GB" sz="2000" u="sng" dirty="0">
                <a:hlinkClick r:id="rId5"/>
              </a:rPr>
              <a:t>https://www.mapsofindia.com/air-network/domestic-airport-map.htm</a:t>
            </a:r>
            <a:endParaRPr lang="en-IN" sz="2000" dirty="0"/>
          </a:p>
          <a:p>
            <a:pPr lvl="0"/>
            <a:r>
              <a:rPr lang="en-IN" sz="2000" dirty="0"/>
              <a:t>Restaurants and other eateries in the city obtained from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384733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89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372"/>
            <a:ext cx="4137262" cy="57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27984" y="457200"/>
            <a:ext cx="406794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Methodology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obtain cities that are good candidates in which a new stadium can be opened, top 100 cities in the country are scrapped from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https://www.nriol.com/india-statistics/biggest-cities-india.asp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It is done by using the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BeautifulSoup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library.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It is then plotted on a map to visualize the data. This is done by using the folium library that provides responsive maps with many other features.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60" y="3212976"/>
            <a:ext cx="3882256" cy="26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7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504" y="228601"/>
            <a:ext cx="87129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Cities in which cricket stadiums already exist is obtained by web craping a Wikipedia page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https://en.wikipedia.org/wiki/List_of_international_cricket_grounds_in_India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" y="1844824"/>
            <a:ext cx="678180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207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is done to filter the potential cities and avoid a city to have two fully functional cricket stadiums.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0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578"/>
          <a:stretch>
            <a:fillRect/>
          </a:stretch>
        </p:blipFill>
        <p:spPr bwMode="auto">
          <a:xfrm>
            <a:off x="873125" y="1844824"/>
            <a:ext cx="7397750" cy="44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830" y="1069674"/>
            <a:ext cx="92426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cities are plotted on the map to visualize. Red points are cities with existing cricket stadiums.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7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73850"/>
            <a:ext cx="374015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47" y="1857950"/>
            <a:ext cx="37211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20380" y="655766"/>
            <a:ext cx="73139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Next, cities which have operational airports are obtained as this an essential infrastructure that allows players, staffs, fans, etc. to move from place to place.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5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/>
          <a:stretch/>
        </p:blipFill>
        <p:spPr bwMode="auto">
          <a:xfrm>
            <a:off x="1259632" y="2276872"/>
            <a:ext cx="6958330" cy="4184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83671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cities obtained are plotted on the map for visualization and Green markers depict the </a:t>
            </a:r>
            <a:r>
              <a:rPr lang="en-IN" sz="2400" dirty="0" smtClean="0"/>
              <a:t>cities with airports.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952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8986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/>
          <a:stretch>
            <a:fillRect/>
          </a:stretch>
        </p:blipFill>
        <p:spPr bwMode="auto">
          <a:xfrm>
            <a:off x="2699792" y="3004702"/>
            <a:ext cx="5537200" cy="33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552" y="274002"/>
            <a:ext cx="780279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is followed by filtering out cities. Cities which do not have airports and cities in which cricket stadiums exist is removed from the main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that consists of the 100 potential cities, to obtain a filtered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that has 39 potential cities.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31840" y="2259863"/>
            <a:ext cx="4982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It is then plotted on the map for visualization. Black points represent the filtered potential cities.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2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686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2020-06-05T12:05:40Z</dcterms:created>
  <dcterms:modified xsi:type="dcterms:W3CDTF">2020-06-05T12:18:52Z</dcterms:modified>
</cp:coreProperties>
</file>