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6" r:id="rId4"/>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6cb4ee99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206cb4ee99d_0_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6cb4ee99d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g206cb4ee99d_1_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6cb4ee99d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g206cb4ee99d_1_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800"/>
              </a:spcBef>
              <a:spcAft>
                <a:spcPts val="0"/>
              </a:spcAft>
              <a:buClr>
                <a:schemeClr val="dk1"/>
              </a:buClr>
              <a:buSzPts val="1600"/>
              <a:buChar char="●"/>
            </a:pPr>
            <a:r>
              <a:rPr lang="en" sz="1600">
                <a:solidFill>
                  <a:schemeClr val="dk1"/>
                </a:solidFill>
              </a:rPr>
              <a:t>Other team members can provide suggestions, share relevant information, and work together to resolve the issue in real-time, reducing the time it takes to find a solution.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06cb4ee99d_3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g206cb4ee99d_3_1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6cb4ee99d_3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g206cb4ee99d_3_1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6cb4ee99d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g206cb4ee99d_0_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6cb4ee99d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g206cb4ee99d_0_2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6cb4ee99d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206cb4ee99d_0_3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6cb4ee99d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g206cb4ee99d_0_5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Now why is this a problem?....We see the impact of lack of communication. </a:t>
            </a:r>
            <a:endParaRPr/>
          </a:p>
          <a:p>
            <a:pPr indent="0" lvl="0" marL="0" rtl="0" algn="l">
              <a:lnSpc>
                <a:spcPct val="100000"/>
              </a:lnSpc>
              <a:spcBef>
                <a:spcPts val="0"/>
              </a:spcBef>
              <a:spcAft>
                <a:spcPts val="0"/>
              </a:spcAft>
              <a:buSzPts val="1400"/>
              <a:buNone/>
            </a:pPr>
            <a:r>
              <a:rPr lang="en"/>
              <a:t>Standup meetings happen only once a day. If a team needs to convey their progress to other teams , they have to wait till the next standup. This creates a blocker to cross functional teams, leading to delays in product delivery timeline and reduced developer efficiency.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6cb4ee99d_3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206cb4ee99d_3_1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6cb4ee99d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206cb4ee99d_0_3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6cb4ee99d_3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g206cb4ee99d_3_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6cb4ee99d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206cb4ee99d_1_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mpty background alt footer">
  <p:cSld name="1_maroon backgroun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11705" y="-482446"/>
            <a:ext cx="9167400" cy="6108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52" name="Google Shape;52;p13"/>
          <p:cNvSpPr txBox="1"/>
          <p:nvPr>
            <p:ph type="title"/>
          </p:nvPr>
        </p:nvSpPr>
        <p:spPr>
          <a:xfrm>
            <a:off x="628650" y="258301"/>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53" name="Google Shape;53;p13"/>
          <p:cNvSpPr txBox="1"/>
          <p:nvPr>
            <p:ph idx="1" type="body"/>
          </p:nvPr>
        </p:nvSpPr>
        <p:spPr>
          <a:xfrm>
            <a:off x="628650" y="1545221"/>
            <a:ext cx="7886700" cy="30207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SzPts val="2100"/>
              <a:buChar char="●"/>
              <a:defRPr sz="1400">
                <a:solidFill>
                  <a:schemeClr val="lt1"/>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y partial background">
  <p:cSld name="Grey partial background">
    <p:spTree>
      <p:nvGrpSpPr>
        <p:cNvPr id="54" name="Shape 54"/>
        <p:cNvGrpSpPr/>
        <p:nvPr/>
      </p:nvGrpSpPr>
      <p:grpSpPr>
        <a:xfrm>
          <a:off x="0" y="0"/>
          <a:ext cx="0" cy="0"/>
          <a:chOff x="0" y="0"/>
          <a:chExt cx="0" cy="0"/>
        </a:xfrm>
      </p:grpSpPr>
      <p:sp>
        <p:nvSpPr>
          <p:cNvPr id="55" name="Google Shape;55;p14"/>
          <p:cNvSpPr/>
          <p:nvPr/>
        </p:nvSpPr>
        <p:spPr>
          <a:xfrm>
            <a:off x="0" y="47746"/>
            <a:ext cx="6762300" cy="5143500"/>
          </a:xfrm>
          <a:prstGeom prst="rect">
            <a:avLst/>
          </a:prstGeom>
          <a:solidFill>
            <a:srgbClr val="3A3C3D"/>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56" name="Google Shape;56;p14"/>
          <p:cNvSpPr txBox="1"/>
          <p:nvPr>
            <p:ph type="title"/>
          </p:nvPr>
        </p:nvSpPr>
        <p:spPr>
          <a:xfrm>
            <a:off x="628650" y="368747"/>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2600"/>
              <a:buNone/>
              <a:defRPr>
                <a:solidFill>
                  <a:schemeClr val="lt1"/>
                </a:solidFill>
                <a:latin typeface="Arial"/>
                <a:ea typeface="Arial"/>
                <a:cs typeface="Arial"/>
                <a:sym typeface="Arial"/>
              </a:defRPr>
            </a:lvl1pPr>
            <a:lvl2pPr lvl="1" rtl="0" algn="l">
              <a:lnSpc>
                <a:spcPct val="90000"/>
              </a:lnSpc>
              <a:spcBef>
                <a:spcPts val="0"/>
              </a:spcBef>
              <a:spcAft>
                <a:spcPts val="0"/>
              </a:spcAft>
              <a:buSzPts val="2600"/>
              <a:buNone/>
              <a:defRPr/>
            </a:lvl2pPr>
            <a:lvl3pPr lvl="2" rtl="0" algn="l">
              <a:lnSpc>
                <a:spcPct val="90000"/>
              </a:lnSpc>
              <a:spcBef>
                <a:spcPts val="0"/>
              </a:spcBef>
              <a:spcAft>
                <a:spcPts val="0"/>
              </a:spcAft>
              <a:buSzPts val="2600"/>
              <a:buNone/>
              <a:defRPr/>
            </a:lvl3pPr>
            <a:lvl4pPr lvl="3" rtl="0" algn="l">
              <a:lnSpc>
                <a:spcPct val="90000"/>
              </a:lnSpc>
              <a:spcBef>
                <a:spcPts val="0"/>
              </a:spcBef>
              <a:spcAft>
                <a:spcPts val="0"/>
              </a:spcAft>
              <a:buSzPts val="2600"/>
              <a:buNone/>
              <a:defRPr/>
            </a:lvl4pPr>
            <a:lvl5pPr lvl="4" rtl="0" algn="l">
              <a:lnSpc>
                <a:spcPct val="90000"/>
              </a:lnSpc>
              <a:spcBef>
                <a:spcPts val="0"/>
              </a:spcBef>
              <a:spcAft>
                <a:spcPts val="0"/>
              </a:spcAft>
              <a:buSzPts val="2600"/>
              <a:buNone/>
              <a:defRPr/>
            </a:lvl5pPr>
            <a:lvl6pPr lvl="5" rtl="0" algn="l">
              <a:lnSpc>
                <a:spcPct val="90000"/>
              </a:lnSpc>
              <a:spcBef>
                <a:spcPts val="0"/>
              </a:spcBef>
              <a:spcAft>
                <a:spcPts val="0"/>
              </a:spcAft>
              <a:buSzPts val="2600"/>
              <a:buNone/>
              <a:defRPr/>
            </a:lvl6pPr>
            <a:lvl7pPr lvl="6" rtl="0" algn="l">
              <a:lnSpc>
                <a:spcPct val="90000"/>
              </a:lnSpc>
              <a:spcBef>
                <a:spcPts val="0"/>
              </a:spcBef>
              <a:spcAft>
                <a:spcPts val="0"/>
              </a:spcAft>
              <a:buSzPts val="2600"/>
              <a:buNone/>
              <a:defRPr/>
            </a:lvl7pPr>
            <a:lvl8pPr lvl="7" rtl="0" algn="l">
              <a:lnSpc>
                <a:spcPct val="90000"/>
              </a:lnSpc>
              <a:spcBef>
                <a:spcPts val="0"/>
              </a:spcBef>
              <a:spcAft>
                <a:spcPts val="0"/>
              </a:spcAft>
              <a:buSzPts val="2600"/>
              <a:buNone/>
              <a:defRPr/>
            </a:lvl8pPr>
            <a:lvl9pPr lvl="8" rtl="0" algn="l">
              <a:lnSpc>
                <a:spcPct val="90000"/>
              </a:lnSpc>
              <a:spcBef>
                <a:spcPts val="0"/>
              </a:spcBef>
              <a:spcAft>
                <a:spcPts val="0"/>
              </a:spcAft>
              <a:buSzPts val="2600"/>
              <a:buNone/>
              <a:defRPr/>
            </a:lvl9pPr>
          </a:lstStyle>
          <a:p/>
        </p:txBody>
      </p:sp>
      <p:sp>
        <p:nvSpPr>
          <p:cNvPr id="57" name="Google Shape;57;p14"/>
          <p:cNvSpPr txBox="1"/>
          <p:nvPr>
            <p:ph idx="1" type="body"/>
          </p:nvPr>
        </p:nvSpPr>
        <p:spPr>
          <a:xfrm>
            <a:off x="628651" y="1731666"/>
            <a:ext cx="7886700" cy="499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chemeClr val="lt1"/>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58" name="Google Shape;58;p14"/>
          <p:cNvSpPr txBox="1"/>
          <p:nvPr>
            <p:ph idx="2" type="body"/>
          </p:nvPr>
        </p:nvSpPr>
        <p:spPr>
          <a:xfrm>
            <a:off x="628650" y="2456260"/>
            <a:ext cx="7886700" cy="590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chemeClr val="lt1"/>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background">
  <p:cSld name="white corner logo, maroon corner">
    <p:bg>
      <p:bgPr>
        <a:solidFill>
          <a:srgbClr val="FFFFFF"/>
        </a:solidFill>
      </p:bgPr>
    </p:bg>
    <p:spTree>
      <p:nvGrpSpPr>
        <p:cNvPr id="59" name="Shape 59"/>
        <p:cNvGrpSpPr/>
        <p:nvPr/>
      </p:nvGrpSpPr>
      <p:grpSpPr>
        <a:xfrm>
          <a:off x="0" y="0"/>
          <a:ext cx="0" cy="0"/>
          <a:chOff x="0" y="0"/>
          <a:chExt cx="0" cy="0"/>
        </a:xfrm>
      </p:grpSpPr>
      <p:sp>
        <p:nvSpPr>
          <p:cNvPr id="60" name="Google Shape;60;p15"/>
          <p:cNvSpPr/>
          <p:nvPr/>
        </p:nvSpPr>
        <p:spPr>
          <a:xfrm>
            <a:off x="-11705" y="-482446"/>
            <a:ext cx="9167400" cy="6108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61" name="Google Shape;61;p15"/>
          <p:cNvSpPr txBox="1"/>
          <p:nvPr>
            <p:ph type="title"/>
          </p:nvPr>
        </p:nvSpPr>
        <p:spPr>
          <a:xfrm>
            <a:off x="628650" y="1965338"/>
            <a:ext cx="7886700" cy="11550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002060"/>
              </a:buClr>
              <a:buSzPts val="2600"/>
              <a:buFont typeface="Arial"/>
              <a:buNone/>
              <a:defRPr>
                <a:solidFill>
                  <a:srgbClr val="002060"/>
                </a:solidFill>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62" name="Google Shape;62;p15"/>
          <p:cNvSpPr/>
          <p:nvPr/>
        </p:nvSpPr>
        <p:spPr>
          <a:xfrm>
            <a:off x="6940544" y="-4575"/>
            <a:ext cx="2205300" cy="657000"/>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pic>
        <p:nvPicPr>
          <p:cNvPr id="63" name="Google Shape;63;p15"/>
          <p:cNvPicPr preferRelativeResize="0"/>
          <p:nvPr/>
        </p:nvPicPr>
        <p:blipFill rotWithShape="1">
          <a:blip r:embed="rId2">
            <a:alphaModFix/>
          </a:blip>
          <a:srcRect b="0" l="0" r="0" t="0"/>
          <a:stretch/>
        </p:blipFill>
        <p:spPr>
          <a:xfrm>
            <a:off x="7221627" y="193328"/>
            <a:ext cx="1539751" cy="290842"/>
          </a:xfrm>
          <a:prstGeom prst="rect">
            <a:avLst/>
          </a:prstGeom>
          <a:noFill/>
          <a:ln>
            <a:noFill/>
          </a:ln>
        </p:spPr>
      </p:pic>
      <p:sp>
        <p:nvSpPr>
          <p:cNvPr id="64" name="Google Shape;64;p15"/>
          <p:cNvSpPr txBox="1"/>
          <p:nvPr>
            <p:ph idx="1" type="body"/>
          </p:nvPr>
        </p:nvSpPr>
        <p:spPr>
          <a:xfrm>
            <a:off x="720329" y="3368279"/>
            <a:ext cx="4245900" cy="408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65" name="Google Shape;65;p15"/>
          <p:cNvSpPr txBox="1"/>
          <p:nvPr>
            <p:ph idx="2" type="body"/>
          </p:nvPr>
        </p:nvSpPr>
        <p:spPr>
          <a:xfrm>
            <a:off x="720329" y="3906441"/>
            <a:ext cx="4245900" cy="408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y background White corner logo">
  <p:cSld name="Grey background White corner logo">
    <p:spTree>
      <p:nvGrpSpPr>
        <p:cNvPr id="66" name="Shape 66"/>
        <p:cNvGrpSpPr/>
        <p:nvPr/>
      </p:nvGrpSpPr>
      <p:grpSpPr>
        <a:xfrm>
          <a:off x="0" y="0"/>
          <a:ext cx="0" cy="0"/>
          <a:chOff x="0" y="0"/>
          <a:chExt cx="0" cy="0"/>
        </a:xfrm>
      </p:grpSpPr>
      <p:sp>
        <p:nvSpPr>
          <p:cNvPr id="67" name="Google Shape;67;p16"/>
          <p:cNvSpPr/>
          <p:nvPr/>
        </p:nvSpPr>
        <p:spPr>
          <a:xfrm>
            <a:off x="0" y="-1"/>
            <a:ext cx="9144000" cy="5143500"/>
          </a:xfrm>
          <a:prstGeom prst="rect">
            <a:avLst/>
          </a:prstGeom>
          <a:solidFill>
            <a:srgbClr val="3A3C3D"/>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rgbClr val="3A3C3D"/>
              </a:solidFill>
              <a:latin typeface="Arial"/>
              <a:ea typeface="Arial"/>
              <a:cs typeface="Arial"/>
              <a:sym typeface="Arial"/>
            </a:endParaRPr>
          </a:p>
        </p:txBody>
      </p:sp>
      <p:sp>
        <p:nvSpPr>
          <p:cNvPr id="68" name="Google Shape;68;p16"/>
          <p:cNvSpPr txBox="1"/>
          <p:nvPr>
            <p:ph type="title"/>
          </p:nvPr>
        </p:nvSpPr>
        <p:spPr>
          <a:xfrm>
            <a:off x="628650" y="1050479"/>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2600"/>
              <a:buNone/>
              <a:defRPr>
                <a:latin typeface="Arial"/>
                <a:ea typeface="Arial"/>
                <a:cs typeface="Arial"/>
                <a:sym typeface="Arial"/>
              </a:defRPr>
            </a:lvl1pPr>
            <a:lvl2pPr lvl="1" rtl="0" algn="l">
              <a:lnSpc>
                <a:spcPct val="90000"/>
              </a:lnSpc>
              <a:spcBef>
                <a:spcPts val="0"/>
              </a:spcBef>
              <a:spcAft>
                <a:spcPts val="0"/>
              </a:spcAft>
              <a:buSzPts val="2600"/>
              <a:buNone/>
              <a:defRPr/>
            </a:lvl2pPr>
            <a:lvl3pPr lvl="2" rtl="0" algn="l">
              <a:lnSpc>
                <a:spcPct val="90000"/>
              </a:lnSpc>
              <a:spcBef>
                <a:spcPts val="0"/>
              </a:spcBef>
              <a:spcAft>
                <a:spcPts val="0"/>
              </a:spcAft>
              <a:buSzPts val="2600"/>
              <a:buNone/>
              <a:defRPr/>
            </a:lvl3pPr>
            <a:lvl4pPr lvl="3" rtl="0" algn="l">
              <a:lnSpc>
                <a:spcPct val="90000"/>
              </a:lnSpc>
              <a:spcBef>
                <a:spcPts val="0"/>
              </a:spcBef>
              <a:spcAft>
                <a:spcPts val="0"/>
              </a:spcAft>
              <a:buSzPts val="2600"/>
              <a:buNone/>
              <a:defRPr/>
            </a:lvl4pPr>
            <a:lvl5pPr lvl="4" rtl="0" algn="l">
              <a:lnSpc>
                <a:spcPct val="90000"/>
              </a:lnSpc>
              <a:spcBef>
                <a:spcPts val="0"/>
              </a:spcBef>
              <a:spcAft>
                <a:spcPts val="0"/>
              </a:spcAft>
              <a:buSzPts val="2600"/>
              <a:buNone/>
              <a:defRPr/>
            </a:lvl5pPr>
            <a:lvl6pPr lvl="5" rtl="0" algn="l">
              <a:lnSpc>
                <a:spcPct val="90000"/>
              </a:lnSpc>
              <a:spcBef>
                <a:spcPts val="0"/>
              </a:spcBef>
              <a:spcAft>
                <a:spcPts val="0"/>
              </a:spcAft>
              <a:buSzPts val="2600"/>
              <a:buNone/>
              <a:defRPr/>
            </a:lvl6pPr>
            <a:lvl7pPr lvl="6" rtl="0" algn="l">
              <a:lnSpc>
                <a:spcPct val="90000"/>
              </a:lnSpc>
              <a:spcBef>
                <a:spcPts val="0"/>
              </a:spcBef>
              <a:spcAft>
                <a:spcPts val="0"/>
              </a:spcAft>
              <a:buSzPts val="2600"/>
              <a:buNone/>
              <a:defRPr/>
            </a:lvl7pPr>
            <a:lvl8pPr lvl="7" rtl="0" algn="l">
              <a:lnSpc>
                <a:spcPct val="90000"/>
              </a:lnSpc>
              <a:spcBef>
                <a:spcPts val="0"/>
              </a:spcBef>
              <a:spcAft>
                <a:spcPts val="0"/>
              </a:spcAft>
              <a:buSzPts val="2600"/>
              <a:buNone/>
              <a:defRPr/>
            </a:lvl8pPr>
            <a:lvl9pPr lvl="8" rtl="0" algn="l">
              <a:lnSpc>
                <a:spcPct val="90000"/>
              </a:lnSpc>
              <a:spcBef>
                <a:spcPts val="0"/>
              </a:spcBef>
              <a:spcAft>
                <a:spcPts val="0"/>
              </a:spcAft>
              <a:buSzPts val="2600"/>
              <a:buNone/>
              <a:defRPr/>
            </a:lvl9pPr>
          </a:lstStyle>
          <a:p/>
        </p:txBody>
      </p:sp>
      <p:pic>
        <p:nvPicPr>
          <p:cNvPr descr="A black and white sign&#10;&#10;Description automatically generated with low confidence" id="69" name="Google Shape;69;p16"/>
          <p:cNvPicPr preferRelativeResize="0"/>
          <p:nvPr/>
        </p:nvPicPr>
        <p:blipFill rotWithShape="1">
          <a:blip r:embed="rId2">
            <a:alphaModFix/>
          </a:blip>
          <a:srcRect b="0" l="0" r="0" t="0"/>
          <a:stretch/>
        </p:blipFill>
        <p:spPr>
          <a:xfrm>
            <a:off x="7472547" y="272267"/>
            <a:ext cx="1367890" cy="258380"/>
          </a:xfrm>
          <a:prstGeom prst="rect">
            <a:avLst/>
          </a:prstGeom>
          <a:noFill/>
          <a:ln>
            <a:noFill/>
          </a:ln>
        </p:spPr>
      </p:pic>
      <p:sp>
        <p:nvSpPr>
          <p:cNvPr id="70" name="Google Shape;70;p16"/>
          <p:cNvSpPr txBox="1"/>
          <p:nvPr>
            <p:ph idx="1" type="body"/>
          </p:nvPr>
        </p:nvSpPr>
        <p:spPr>
          <a:xfrm>
            <a:off x="628651" y="2269891"/>
            <a:ext cx="7886700" cy="499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E58DAB"/>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71" name="Google Shape;71;p16"/>
          <p:cNvSpPr txBox="1"/>
          <p:nvPr>
            <p:ph idx="2" type="body"/>
          </p:nvPr>
        </p:nvSpPr>
        <p:spPr>
          <a:xfrm>
            <a:off x="628650" y="2994485"/>
            <a:ext cx="7886700" cy="590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E58DAB"/>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mpty background alt footer">
  <p:cSld name="1_empty background">
    <p:bg>
      <p:bgPr>
        <a:solidFill>
          <a:srgbClr val="FFFFFF"/>
        </a:solidFill>
      </p:bgPr>
    </p:bg>
    <p:spTree>
      <p:nvGrpSpPr>
        <p:cNvPr id="75" name="Shape 75"/>
        <p:cNvGrpSpPr/>
        <p:nvPr/>
      </p:nvGrpSpPr>
      <p:grpSpPr>
        <a:xfrm>
          <a:off x="0" y="0"/>
          <a:ext cx="0" cy="0"/>
          <a:chOff x="0" y="0"/>
          <a:chExt cx="0" cy="0"/>
        </a:xfrm>
      </p:grpSpPr>
      <p:sp>
        <p:nvSpPr>
          <p:cNvPr id="76" name="Google Shape;76;p18"/>
          <p:cNvSpPr/>
          <p:nvPr/>
        </p:nvSpPr>
        <p:spPr>
          <a:xfrm>
            <a:off x="-11705" y="-482446"/>
            <a:ext cx="9167400" cy="6108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77" name="Google Shape;77;p18"/>
          <p:cNvSpPr txBox="1"/>
          <p:nvPr>
            <p:ph type="title"/>
          </p:nvPr>
        </p:nvSpPr>
        <p:spPr>
          <a:xfrm>
            <a:off x="628650" y="301706"/>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78" name="Google Shape;78;p18"/>
          <p:cNvSpPr txBox="1"/>
          <p:nvPr>
            <p:ph idx="1" type="body"/>
          </p:nvPr>
        </p:nvSpPr>
        <p:spPr>
          <a:xfrm>
            <a:off x="628650" y="1501379"/>
            <a:ext cx="7886700" cy="33408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SzPts val="2100"/>
              <a:buChar char="•"/>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y partial background">
  <p:cSld name="Grey partial background">
    <p:spTree>
      <p:nvGrpSpPr>
        <p:cNvPr id="79" name="Shape 79"/>
        <p:cNvGrpSpPr/>
        <p:nvPr/>
      </p:nvGrpSpPr>
      <p:grpSpPr>
        <a:xfrm>
          <a:off x="0" y="0"/>
          <a:ext cx="0" cy="0"/>
          <a:chOff x="0" y="0"/>
          <a:chExt cx="0" cy="0"/>
        </a:xfrm>
      </p:grpSpPr>
      <p:sp>
        <p:nvSpPr>
          <p:cNvPr id="80" name="Google Shape;80;p19"/>
          <p:cNvSpPr/>
          <p:nvPr/>
        </p:nvSpPr>
        <p:spPr>
          <a:xfrm>
            <a:off x="0" y="47746"/>
            <a:ext cx="6762300" cy="5143500"/>
          </a:xfrm>
          <a:prstGeom prst="rect">
            <a:avLst/>
          </a:prstGeom>
          <a:solidFill>
            <a:srgbClr val="3A3C3D"/>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81" name="Google Shape;81;p19"/>
          <p:cNvSpPr txBox="1"/>
          <p:nvPr>
            <p:ph type="title"/>
          </p:nvPr>
        </p:nvSpPr>
        <p:spPr>
          <a:xfrm>
            <a:off x="628650" y="368747"/>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2600"/>
              <a:buNone/>
              <a:defRPr>
                <a:solidFill>
                  <a:schemeClr val="lt1"/>
                </a:solidFill>
                <a:latin typeface="Arial"/>
                <a:ea typeface="Arial"/>
                <a:cs typeface="Arial"/>
                <a:sym typeface="Arial"/>
              </a:defRPr>
            </a:lvl1pPr>
            <a:lvl2pPr lvl="1" rtl="0" algn="l">
              <a:lnSpc>
                <a:spcPct val="90000"/>
              </a:lnSpc>
              <a:spcBef>
                <a:spcPts val="0"/>
              </a:spcBef>
              <a:spcAft>
                <a:spcPts val="0"/>
              </a:spcAft>
              <a:buSzPts val="2600"/>
              <a:buNone/>
              <a:defRPr/>
            </a:lvl2pPr>
            <a:lvl3pPr lvl="2" rtl="0" algn="l">
              <a:lnSpc>
                <a:spcPct val="90000"/>
              </a:lnSpc>
              <a:spcBef>
                <a:spcPts val="0"/>
              </a:spcBef>
              <a:spcAft>
                <a:spcPts val="0"/>
              </a:spcAft>
              <a:buSzPts val="2600"/>
              <a:buNone/>
              <a:defRPr/>
            </a:lvl3pPr>
            <a:lvl4pPr lvl="3" rtl="0" algn="l">
              <a:lnSpc>
                <a:spcPct val="90000"/>
              </a:lnSpc>
              <a:spcBef>
                <a:spcPts val="0"/>
              </a:spcBef>
              <a:spcAft>
                <a:spcPts val="0"/>
              </a:spcAft>
              <a:buSzPts val="2600"/>
              <a:buNone/>
              <a:defRPr/>
            </a:lvl4pPr>
            <a:lvl5pPr lvl="4" rtl="0" algn="l">
              <a:lnSpc>
                <a:spcPct val="90000"/>
              </a:lnSpc>
              <a:spcBef>
                <a:spcPts val="0"/>
              </a:spcBef>
              <a:spcAft>
                <a:spcPts val="0"/>
              </a:spcAft>
              <a:buSzPts val="2600"/>
              <a:buNone/>
              <a:defRPr/>
            </a:lvl5pPr>
            <a:lvl6pPr lvl="5" rtl="0" algn="l">
              <a:lnSpc>
                <a:spcPct val="90000"/>
              </a:lnSpc>
              <a:spcBef>
                <a:spcPts val="0"/>
              </a:spcBef>
              <a:spcAft>
                <a:spcPts val="0"/>
              </a:spcAft>
              <a:buSzPts val="2600"/>
              <a:buNone/>
              <a:defRPr/>
            </a:lvl6pPr>
            <a:lvl7pPr lvl="6" rtl="0" algn="l">
              <a:lnSpc>
                <a:spcPct val="90000"/>
              </a:lnSpc>
              <a:spcBef>
                <a:spcPts val="0"/>
              </a:spcBef>
              <a:spcAft>
                <a:spcPts val="0"/>
              </a:spcAft>
              <a:buSzPts val="2600"/>
              <a:buNone/>
              <a:defRPr/>
            </a:lvl7pPr>
            <a:lvl8pPr lvl="7" rtl="0" algn="l">
              <a:lnSpc>
                <a:spcPct val="90000"/>
              </a:lnSpc>
              <a:spcBef>
                <a:spcPts val="0"/>
              </a:spcBef>
              <a:spcAft>
                <a:spcPts val="0"/>
              </a:spcAft>
              <a:buSzPts val="2600"/>
              <a:buNone/>
              <a:defRPr/>
            </a:lvl8pPr>
            <a:lvl9pPr lvl="8" rtl="0" algn="l">
              <a:lnSpc>
                <a:spcPct val="90000"/>
              </a:lnSpc>
              <a:spcBef>
                <a:spcPts val="0"/>
              </a:spcBef>
              <a:spcAft>
                <a:spcPts val="0"/>
              </a:spcAft>
              <a:buSzPts val="2600"/>
              <a:buNone/>
              <a:defRPr/>
            </a:lvl9pPr>
          </a:lstStyle>
          <a:p/>
        </p:txBody>
      </p:sp>
      <p:sp>
        <p:nvSpPr>
          <p:cNvPr id="82" name="Google Shape;82;p19"/>
          <p:cNvSpPr txBox="1"/>
          <p:nvPr>
            <p:ph idx="1" type="body"/>
          </p:nvPr>
        </p:nvSpPr>
        <p:spPr>
          <a:xfrm>
            <a:off x="628651" y="1731666"/>
            <a:ext cx="7886700" cy="499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chemeClr val="lt1"/>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83" name="Google Shape;83;p19"/>
          <p:cNvSpPr txBox="1"/>
          <p:nvPr>
            <p:ph idx="2" type="body"/>
          </p:nvPr>
        </p:nvSpPr>
        <p:spPr>
          <a:xfrm>
            <a:off x="628650" y="2456260"/>
            <a:ext cx="7886700" cy="590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chemeClr val="lt1"/>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background">
  <p:cSld name="white corner logo, maroon corner">
    <p:bg>
      <p:bgPr>
        <a:solidFill>
          <a:srgbClr val="FFFFFF"/>
        </a:solidFill>
      </p:bgPr>
    </p:bg>
    <p:spTree>
      <p:nvGrpSpPr>
        <p:cNvPr id="84" name="Shape 84"/>
        <p:cNvGrpSpPr/>
        <p:nvPr/>
      </p:nvGrpSpPr>
      <p:grpSpPr>
        <a:xfrm>
          <a:off x="0" y="0"/>
          <a:ext cx="0" cy="0"/>
          <a:chOff x="0" y="0"/>
          <a:chExt cx="0" cy="0"/>
        </a:xfrm>
      </p:grpSpPr>
      <p:sp>
        <p:nvSpPr>
          <p:cNvPr id="85" name="Google Shape;85;p20"/>
          <p:cNvSpPr/>
          <p:nvPr/>
        </p:nvSpPr>
        <p:spPr>
          <a:xfrm>
            <a:off x="-11705" y="-482446"/>
            <a:ext cx="9167400" cy="6108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86" name="Google Shape;86;p20"/>
          <p:cNvSpPr txBox="1"/>
          <p:nvPr>
            <p:ph type="title"/>
          </p:nvPr>
        </p:nvSpPr>
        <p:spPr>
          <a:xfrm>
            <a:off x="628650" y="1965338"/>
            <a:ext cx="7886700" cy="11550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002060"/>
              </a:buClr>
              <a:buSzPts val="2600"/>
              <a:buFont typeface="Arial"/>
              <a:buNone/>
              <a:defRPr>
                <a:solidFill>
                  <a:srgbClr val="002060"/>
                </a:solidFill>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87" name="Google Shape;87;p20"/>
          <p:cNvSpPr/>
          <p:nvPr/>
        </p:nvSpPr>
        <p:spPr>
          <a:xfrm>
            <a:off x="6940544" y="-4575"/>
            <a:ext cx="2205300" cy="657000"/>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pic>
        <p:nvPicPr>
          <p:cNvPr id="88" name="Google Shape;88;p20"/>
          <p:cNvPicPr preferRelativeResize="0"/>
          <p:nvPr/>
        </p:nvPicPr>
        <p:blipFill rotWithShape="1">
          <a:blip r:embed="rId2">
            <a:alphaModFix/>
          </a:blip>
          <a:srcRect b="0" l="0" r="0" t="0"/>
          <a:stretch/>
        </p:blipFill>
        <p:spPr>
          <a:xfrm>
            <a:off x="7221627" y="193328"/>
            <a:ext cx="1539751" cy="290842"/>
          </a:xfrm>
          <a:prstGeom prst="rect">
            <a:avLst/>
          </a:prstGeom>
          <a:noFill/>
          <a:ln>
            <a:noFill/>
          </a:ln>
        </p:spPr>
      </p:pic>
      <p:sp>
        <p:nvSpPr>
          <p:cNvPr id="89" name="Google Shape;89;p20"/>
          <p:cNvSpPr txBox="1"/>
          <p:nvPr>
            <p:ph idx="1" type="body"/>
          </p:nvPr>
        </p:nvSpPr>
        <p:spPr>
          <a:xfrm>
            <a:off x="720329" y="3368279"/>
            <a:ext cx="4245900" cy="408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90" name="Google Shape;90;p20"/>
          <p:cNvSpPr txBox="1"/>
          <p:nvPr>
            <p:ph idx="2" type="body"/>
          </p:nvPr>
        </p:nvSpPr>
        <p:spPr>
          <a:xfrm>
            <a:off x="720329" y="3906441"/>
            <a:ext cx="4245900" cy="408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y background White corner logo">
  <p:cSld name="Grey background White corner logo">
    <p:spTree>
      <p:nvGrpSpPr>
        <p:cNvPr id="91" name="Shape 91"/>
        <p:cNvGrpSpPr/>
        <p:nvPr/>
      </p:nvGrpSpPr>
      <p:grpSpPr>
        <a:xfrm>
          <a:off x="0" y="0"/>
          <a:ext cx="0" cy="0"/>
          <a:chOff x="0" y="0"/>
          <a:chExt cx="0" cy="0"/>
        </a:xfrm>
      </p:grpSpPr>
      <p:sp>
        <p:nvSpPr>
          <p:cNvPr id="92" name="Google Shape;92;p21"/>
          <p:cNvSpPr/>
          <p:nvPr/>
        </p:nvSpPr>
        <p:spPr>
          <a:xfrm>
            <a:off x="0" y="-1"/>
            <a:ext cx="9144000" cy="5143500"/>
          </a:xfrm>
          <a:prstGeom prst="rect">
            <a:avLst/>
          </a:prstGeom>
          <a:solidFill>
            <a:srgbClr val="3A3C3D"/>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rgbClr val="3A3C3D"/>
              </a:solidFill>
              <a:latin typeface="Arial"/>
              <a:ea typeface="Arial"/>
              <a:cs typeface="Arial"/>
              <a:sym typeface="Arial"/>
            </a:endParaRPr>
          </a:p>
        </p:txBody>
      </p:sp>
      <p:sp>
        <p:nvSpPr>
          <p:cNvPr id="93" name="Google Shape;93;p21"/>
          <p:cNvSpPr txBox="1"/>
          <p:nvPr>
            <p:ph type="title"/>
          </p:nvPr>
        </p:nvSpPr>
        <p:spPr>
          <a:xfrm>
            <a:off x="628650" y="1050479"/>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2600"/>
              <a:buNone/>
              <a:defRPr>
                <a:latin typeface="Arial"/>
                <a:ea typeface="Arial"/>
                <a:cs typeface="Arial"/>
                <a:sym typeface="Arial"/>
              </a:defRPr>
            </a:lvl1pPr>
            <a:lvl2pPr lvl="1" rtl="0" algn="l">
              <a:lnSpc>
                <a:spcPct val="90000"/>
              </a:lnSpc>
              <a:spcBef>
                <a:spcPts val="0"/>
              </a:spcBef>
              <a:spcAft>
                <a:spcPts val="0"/>
              </a:spcAft>
              <a:buSzPts val="2600"/>
              <a:buNone/>
              <a:defRPr/>
            </a:lvl2pPr>
            <a:lvl3pPr lvl="2" rtl="0" algn="l">
              <a:lnSpc>
                <a:spcPct val="90000"/>
              </a:lnSpc>
              <a:spcBef>
                <a:spcPts val="0"/>
              </a:spcBef>
              <a:spcAft>
                <a:spcPts val="0"/>
              </a:spcAft>
              <a:buSzPts val="2600"/>
              <a:buNone/>
              <a:defRPr/>
            </a:lvl3pPr>
            <a:lvl4pPr lvl="3" rtl="0" algn="l">
              <a:lnSpc>
                <a:spcPct val="90000"/>
              </a:lnSpc>
              <a:spcBef>
                <a:spcPts val="0"/>
              </a:spcBef>
              <a:spcAft>
                <a:spcPts val="0"/>
              </a:spcAft>
              <a:buSzPts val="2600"/>
              <a:buNone/>
              <a:defRPr/>
            </a:lvl4pPr>
            <a:lvl5pPr lvl="4" rtl="0" algn="l">
              <a:lnSpc>
                <a:spcPct val="90000"/>
              </a:lnSpc>
              <a:spcBef>
                <a:spcPts val="0"/>
              </a:spcBef>
              <a:spcAft>
                <a:spcPts val="0"/>
              </a:spcAft>
              <a:buSzPts val="2600"/>
              <a:buNone/>
              <a:defRPr/>
            </a:lvl5pPr>
            <a:lvl6pPr lvl="5" rtl="0" algn="l">
              <a:lnSpc>
                <a:spcPct val="90000"/>
              </a:lnSpc>
              <a:spcBef>
                <a:spcPts val="0"/>
              </a:spcBef>
              <a:spcAft>
                <a:spcPts val="0"/>
              </a:spcAft>
              <a:buSzPts val="2600"/>
              <a:buNone/>
              <a:defRPr/>
            </a:lvl6pPr>
            <a:lvl7pPr lvl="6" rtl="0" algn="l">
              <a:lnSpc>
                <a:spcPct val="90000"/>
              </a:lnSpc>
              <a:spcBef>
                <a:spcPts val="0"/>
              </a:spcBef>
              <a:spcAft>
                <a:spcPts val="0"/>
              </a:spcAft>
              <a:buSzPts val="2600"/>
              <a:buNone/>
              <a:defRPr/>
            </a:lvl7pPr>
            <a:lvl8pPr lvl="7" rtl="0" algn="l">
              <a:lnSpc>
                <a:spcPct val="90000"/>
              </a:lnSpc>
              <a:spcBef>
                <a:spcPts val="0"/>
              </a:spcBef>
              <a:spcAft>
                <a:spcPts val="0"/>
              </a:spcAft>
              <a:buSzPts val="2600"/>
              <a:buNone/>
              <a:defRPr/>
            </a:lvl8pPr>
            <a:lvl9pPr lvl="8" rtl="0" algn="l">
              <a:lnSpc>
                <a:spcPct val="90000"/>
              </a:lnSpc>
              <a:spcBef>
                <a:spcPts val="0"/>
              </a:spcBef>
              <a:spcAft>
                <a:spcPts val="0"/>
              </a:spcAft>
              <a:buSzPts val="2600"/>
              <a:buNone/>
              <a:defRPr/>
            </a:lvl9pPr>
          </a:lstStyle>
          <a:p/>
        </p:txBody>
      </p:sp>
      <p:pic>
        <p:nvPicPr>
          <p:cNvPr descr="A black and white sign&#10;&#10;Description automatically generated with low confidence" id="94" name="Google Shape;94;p21"/>
          <p:cNvPicPr preferRelativeResize="0"/>
          <p:nvPr/>
        </p:nvPicPr>
        <p:blipFill rotWithShape="1">
          <a:blip r:embed="rId2">
            <a:alphaModFix/>
          </a:blip>
          <a:srcRect b="0" l="0" r="0" t="0"/>
          <a:stretch/>
        </p:blipFill>
        <p:spPr>
          <a:xfrm>
            <a:off x="7472547" y="272267"/>
            <a:ext cx="1367890" cy="258380"/>
          </a:xfrm>
          <a:prstGeom prst="rect">
            <a:avLst/>
          </a:prstGeom>
          <a:noFill/>
          <a:ln>
            <a:noFill/>
          </a:ln>
        </p:spPr>
      </p:pic>
      <p:sp>
        <p:nvSpPr>
          <p:cNvPr id="95" name="Google Shape;95;p21"/>
          <p:cNvSpPr txBox="1"/>
          <p:nvPr>
            <p:ph idx="1" type="body"/>
          </p:nvPr>
        </p:nvSpPr>
        <p:spPr>
          <a:xfrm>
            <a:off x="628651" y="2269891"/>
            <a:ext cx="7886700" cy="499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E58DAB"/>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96" name="Google Shape;96;p21"/>
          <p:cNvSpPr txBox="1"/>
          <p:nvPr>
            <p:ph idx="2" type="body"/>
          </p:nvPr>
        </p:nvSpPr>
        <p:spPr>
          <a:xfrm>
            <a:off x="628650" y="2994485"/>
            <a:ext cx="7886700" cy="590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E58DAB"/>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logo corner">
  <p:cSld name="main logo corner">
    <p:spTree>
      <p:nvGrpSpPr>
        <p:cNvPr id="97" name="Shape 97"/>
        <p:cNvGrpSpPr/>
        <p:nvPr/>
      </p:nvGrpSpPr>
      <p:grpSpPr>
        <a:xfrm>
          <a:off x="0" y="0"/>
          <a:ext cx="0" cy="0"/>
          <a:chOff x="0" y="0"/>
          <a:chExt cx="0" cy="0"/>
        </a:xfrm>
      </p:grpSpPr>
      <p:sp>
        <p:nvSpPr>
          <p:cNvPr id="98" name="Google Shape;98;p22"/>
          <p:cNvSpPr txBox="1"/>
          <p:nvPr>
            <p:ph type="title"/>
          </p:nvPr>
        </p:nvSpPr>
        <p:spPr>
          <a:xfrm>
            <a:off x="628650" y="837521"/>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2600"/>
              <a:buNone/>
              <a:defRPr/>
            </a:lvl1pPr>
            <a:lvl2pPr lvl="1" rtl="0" algn="l">
              <a:lnSpc>
                <a:spcPct val="90000"/>
              </a:lnSpc>
              <a:spcBef>
                <a:spcPts val="0"/>
              </a:spcBef>
              <a:spcAft>
                <a:spcPts val="0"/>
              </a:spcAft>
              <a:buSzPts val="2600"/>
              <a:buNone/>
              <a:defRPr/>
            </a:lvl2pPr>
            <a:lvl3pPr lvl="2" rtl="0" algn="l">
              <a:lnSpc>
                <a:spcPct val="90000"/>
              </a:lnSpc>
              <a:spcBef>
                <a:spcPts val="0"/>
              </a:spcBef>
              <a:spcAft>
                <a:spcPts val="0"/>
              </a:spcAft>
              <a:buSzPts val="2600"/>
              <a:buNone/>
              <a:defRPr/>
            </a:lvl3pPr>
            <a:lvl4pPr lvl="3" rtl="0" algn="l">
              <a:lnSpc>
                <a:spcPct val="90000"/>
              </a:lnSpc>
              <a:spcBef>
                <a:spcPts val="0"/>
              </a:spcBef>
              <a:spcAft>
                <a:spcPts val="0"/>
              </a:spcAft>
              <a:buSzPts val="2600"/>
              <a:buNone/>
              <a:defRPr/>
            </a:lvl4pPr>
            <a:lvl5pPr lvl="4" rtl="0" algn="l">
              <a:lnSpc>
                <a:spcPct val="90000"/>
              </a:lnSpc>
              <a:spcBef>
                <a:spcPts val="0"/>
              </a:spcBef>
              <a:spcAft>
                <a:spcPts val="0"/>
              </a:spcAft>
              <a:buSzPts val="2600"/>
              <a:buNone/>
              <a:defRPr/>
            </a:lvl5pPr>
            <a:lvl6pPr lvl="5" rtl="0" algn="l">
              <a:lnSpc>
                <a:spcPct val="90000"/>
              </a:lnSpc>
              <a:spcBef>
                <a:spcPts val="0"/>
              </a:spcBef>
              <a:spcAft>
                <a:spcPts val="0"/>
              </a:spcAft>
              <a:buSzPts val="2600"/>
              <a:buNone/>
              <a:defRPr/>
            </a:lvl6pPr>
            <a:lvl7pPr lvl="6" rtl="0" algn="l">
              <a:lnSpc>
                <a:spcPct val="90000"/>
              </a:lnSpc>
              <a:spcBef>
                <a:spcPts val="0"/>
              </a:spcBef>
              <a:spcAft>
                <a:spcPts val="0"/>
              </a:spcAft>
              <a:buSzPts val="2600"/>
              <a:buNone/>
              <a:defRPr/>
            </a:lvl7pPr>
            <a:lvl8pPr lvl="7" rtl="0" algn="l">
              <a:lnSpc>
                <a:spcPct val="90000"/>
              </a:lnSpc>
              <a:spcBef>
                <a:spcPts val="0"/>
              </a:spcBef>
              <a:spcAft>
                <a:spcPts val="0"/>
              </a:spcAft>
              <a:buSzPts val="2600"/>
              <a:buNone/>
              <a:defRPr/>
            </a:lvl8pPr>
            <a:lvl9pPr lvl="8" rtl="0" algn="l">
              <a:lnSpc>
                <a:spcPct val="90000"/>
              </a:lnSpc>
              <a:spcBef>
                <a:spcPts val="0"/>
              </a:spcBef>
              <a:spcAft>
                <a:spcPts val="0"/>
              </a:spcAft>
              <a:buSzPts val="2600"/>
              <a:buNone/>
              <a:defRPr/>
            </a:lvl9pPr>
          </a:lstStyle>
          <a:p/>
        </p:txBody>
      </p:sp>
      <p:sp>
        <p:nvSpPr>
          <p:cNvPr id="99" name="Google Shape;99;p22"/>
          <p:cNvSpPr txBox="1"/>
          <p:nvPr>
            <p:ph idx="1" type="body"/>
          </p:nvPr>
        </p:nvSpPr>
        <p:spPr>
          <a:xfrm>
            <a:off x="628650" y="2005313"/>
            <a:ext cx="7886700" cy="26274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accent1"/>
              </a:buClr>
              <a:buSzPts val="2100"/>
              <a:buFont typeface="Arial"/>
              <a:buNone/>
              <a:defRPr b="0" i="0" sz="2100" u="none" cap="none" strike="noStrike">
                <a:solidFill>
                  <a:srgbClr val="000000"/>
                </a:solidFill>
                <a:latin typeface="Arial"/>
                <a:ea typeface="Arial"/>
                <a:cs typeface="Arial"/>
                <a:sym typeface="Arial"/>
              </a:defRPr>
            </a:lvl1pPr>
            <a:lvl2pPr indent="-361950" lvl="1" marL="9144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2pPr>
            <a:lvl3pPr indent="-361950" lvl="2" marL="13716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3pPr>
            <a:lvl4pPr indent="-361950" lvl="3" marL="18288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4pPr>
            <a:lvl5pPr indent="-361950" lvl="4" marL="22860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5pPr>
            <a:lvl6pPr indent="-361950" lvl="5" marL="27432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6pPr>
            <a:lvl7pPr indent="-361950" lvl="6" marL="32004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7pPr>
            <a:lvl8pPr indent="-361950" lvl="7" marL="36576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8pPr>
            <a:lvl9pPr indent="-361950" lvl="8" marL="41148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9pPr>
          </a:lstStyle>
          <a:p/>
        </p:txBody>
      </p:sp>
      <p:pic>
        <p:nvPicPr>
          <p:cNvPr id="100" name="Google Shape;100;p22"/>
          <p:cNvPicPr preferRelativeResize="0"/>
          <p:nvPr/>
        </p:nvPicPr>
        <p:blipFill rotWithShape="1">
          <a:blip r:embed="rId2">
            <a:alphaModFix/>
          </a:blip>
          <a:srcRect b="0" l="0" r="0" t="0"/>
          <a:stretch/>
        </p:blipFill>
        <p:spPr>
          <a:xfrm>
            <a:off x="259031" y="4663555"/>
            <a:ext cx="1335231" cy="25221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ree item circle pictures">
  <p:cSld name="1_three item circle pictures">
    <p:bg>
      <p:bgPr>
        <a:solidFill>
          <a:srgbClr val="FFFFFF"/>
        </a:solidFill>
      </p:bgPr>
    </p:bg>
    <p:spTree>
      <p:nvGrpSpPr>
        <p:cNvPr id="101" name="Shape 101"/>
        <p:cNvGrpSpPr/>
        <p:nvPr/>
      </p:nvGrpSpPr>
      <p:grpSpPr>
        <a:xfrm>
          <a:off x="0" y="0"/>
          <a:ext cx="0" cy="0"/>
          <a:chOff x="0" y="0"/>
          <a:chExt cx="0" cy="0"/>
        </a:xfrm>
      </p:grpSpPr>
      <p:sp>
        <p:nvSpPr>
          <p:cNvPr id="102" name="Google Shape;102;p23"/>
          <p:cNvSpPr txBox="1"/>
          <p:nvPr>
            <p:ph type="title"/>
          </p:nvPr>
        </p:nvSpPr>
        <p:spPr>
          <a:xfrm>
            <a:off x="740501" y="-124138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103" name="Google Shape;103;p23"/>
          <p:cNvSpPr/>
          <p:nvPr/>
        </p:nvSpPr>
        <p:spPr>
          <a:xfrm>
            <a:off x="525480" y="810491"/>
            <a:ext cx="2057400" cy="1371600"/>
          </a:xfrm>
          <a:prstGeom prst="rect">
            <a:avLst/>
          </a:prstGeom>
          <a:noFill/>
          <a:ln cap="flat" cmpd="sng" w="9525">
            <a:solidFill>
              <a:schemeClr val="accent2"/>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cxnSp>
        <p:nvCxnSpPr>
          <p:cNvPr id="104" name="Google Shape;104;p23"/>
          <p:cNvCxnSpPr/>
          <p:nvPr/>
        </p:nvCxnSpPr>
        <p:spPr>
          <a:xfrm>
            <a:off x="2582880" y="2182091"/>
            <a:ext cx="960300" cy="960300"/>
          </a:xfrm>
          <a:prstGeom prst="straightConnector1">
            <a:avLst/>
          </a:prstGeom>
          <a:noFill/>
          <a:ln cap="flat" cmpd="sng" w="9525">
            <a:solidFill>
              <a:schemeClr val="accent2"/>
            </a:solidFill>
            <a:prstDash val="dash"/>
            <a:round/>
            <a:headEnd len="sm" w="sm" type="none"/>
            <a:tailEnd len="sm" w="sm" type="none"/>
          </a:ln>
        </p:spPr>
      </p:cxnSp>
      <p:sp>
        <p:nvSpPr>
          <p:cNvPr id="105" name="Google Shape;105;p23"/>
          <p:cNvSpPr/>
          <p:nvPr/>
        </p:nvSpPr>
        <p:spPr>
          <a:xfrm>
            <a:off x="3543300" y="3142508"/>
            <a:ext cx="2057400" cy="1371600"/>
          </a:xfrm>
          <a:prstGeom prst="rect">
            <a:avLst/>
          </a:prstGeom>
          <a:noFill/>
          <a:ln cap="flat" cmpd="sng" w="9525">
            <a:solidFill>
              <a:schemeClr val="accent2"/>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cxnSp>
        <p:nvCxnSpPr>
          <p:cNvPr id="106" name="Google Shape;106;p23"/>
          <p:cNvCxnSpPr/>
          <p:nvPr/>
        </p:nvCxnSpPr>
        <p:spPr>
          <a:xfrm flipH="1" rot="10800000">
            <a:off x="5600700" y="2182208"/>
            <a:ext cx="864600" cy="960300"/>
          </a:xfrm>
          <a:prstGeom prst="straightConnector1">
            <a:avLst/>
          </a:prstGeom>
          <a:noFill/>
          <a:ln cap="flat" cmpd="sng" w="9525">
            <a:solidFill>
              <a:schemeClr val="accent2"/>
            </a:solidFill>
            <a:prstDash val="dash"/>
            <a:round/>
            <a:headEnd len="sm" w="sm" type="none"/>
            <a:tailEnd len="sm" w="sm" type="none"/>
          </a:ln>
        </p:spPr>
      </p:cxnSp>
      <p:sp>
        <p:nvSpPr>
          <p:cNvPr id="107" name="Google Shape;107;p23"/>
          <p:cNvSpPr/>
          <p:nvPr/>
        </p:nvSpPr>
        <p:spPr>
          <a:xfrm>
            <a:off x="6465398" y="810491"/>
            <a:ext cx="2057400" cy="1371600"/>
          </a:xfrm>
          <a:prstGeom prst="rect">
            <a:avLst/>
          </a:prstGeom>
          <a:noFill/>
          <a:ln cap="flat" cmpd="sng" w="9525">
            <a:solidFill>
              <a:schemeClr val="accent2"/>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pic>
        <p:nvPicPr>
          <p:cNvPr id="108" name="Google Shape;108;p23"/>
          <p:cNvPicPr preferRelativeResize="0"/>
          <p:nvPr/>
        </p:nvPicPr>
        <p:blipFill rotWithShape="1">
          <a:blip r:embed="rId2">
            <a:alphaModFix/>
          </a:blip>
          <a:srcRect b="0" l="0" r="0" t="0"/>
          <a:stretch/>
        </p:blipFill>
        <p:spPr>
          <a:xfrm>
            <a:off x="259031" y="4663555"/>
            <a:ext cx="1335231" cy="252211"/>
          </a:xfrm>
          <a:prstGeom prst="rect">
            <a:avLst/>
          </a:prstGeom>
          <a:noFill/>
          <a:ln>
            <a:noFill/>
          </a:ln>
        </p:spPr>
      </p:pic>
      <p:sp>
        <p:nvSpPr>
          <p:cNvPr id="109" name="Google Shape;109;p23"/>
          <p:cNvSpPr txBox="1"/>
          <p:nvPr>
            <p:ph idx="1" type="body"/>
          </p:nvPr>
        </p:nvSpPr>
        <p:spPr>
          <a:xfrm>
            <a:off x="2751881" y="810815"/>
            <a:ext cx="2848800" cy="508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sz="1900">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10" name="Google Shape;110;p23"/>
          <p:cNvSpPr txBox="1"/>
          <p:nvPr>
            <p:ph idx="2" type="body"/>
          </p:nvPr>
        </p:nvSpPr>
        <p:spPr>
          <a:xfrm>
            <a:off x="2751535" y="1423988"/>
            <a:ext cx="2849100" cy="856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000000"/>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11" name="Google Shape;111;p23"/>
          <p:cNvSpPr txBox="1"/>
          <p:nvPr>
            <p:ph idx="3" type="body"/>
          </p:nvPr>
        </p:nvSpPr>
        <p:spPr>
          <a:xfrm>
            <a:off x="177166" y="3142384"/>
            <a:ext cx="3081900" cy="4113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SzPts val="2100"/>
              <a:buNone/>
              <a:defRPr sz="1900">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12" name="Google Shape;112;p23"/>
          <p:cNvSpPr txBox="1"/>
          <p:nvPr>
            <p:ph idx="4" type="body"/>
          </p:nvPr>
        </p:nvSpPr>
        <p:spPr>
          <a:xfrm>
            <a:off x="177166" y="3637360"/>
            <a:ext cx="3081900" cy="8763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SzPts val="2100"/>
              <a:buNone/>
              <a:defRPr>
                <a:solidFill>
                  <a:srgbClr val="000000"/>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13" name="Google Shape;113;p23"/>
          <p:cNvSpPr txBox="1"/>
          <p:nvPr>
            <p:ph idx="5" type="body"/>
          </p:nvPr>
        </p:nvSpPr>
        <p:spPr>
          <a:xfrm>
            <a:off x="6465399" y="2567153"/>
            <a:ext cx="2057400" cy="477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sz="1900">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14" name="Google Shape;114;p23"/>
          <p:cNvSpPr txBox="1"/>
          <p:nvPr>
            <p:ph idx="6" type="body"/>
          </p:nvPr>
        </p:nvSpPr>
        <p:spPr>
          <a:xfrm>
            <a:off x="6465094" y="3125147"/>
            <a:ext cx="2162100" cy="679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000000"/>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o page">
  <p:cSld name="1_bio page">
    <p:bg>
      <p:bgPr>
        <a:solidFill>
          <a:srgbClr val="FFFFFF"/>
        </a:solidFill>
      </p:bgPr>
    </p:bg>
    <p:spTree>
      <p:nvGrpSpPr>
        <p:cNvPr id="115" name="Shape 115"/>
        <p:cNvGrpSpPr/>
        <p:nvPr/>
      </p:nvGrpSpPr>
      <p:grpSpPr>
        <a:xfrm>
          <a:off x="0" y="0"/>
          <a:ext cx="0" cy="0"/>
          <a:chOff x="0" y="0"/>
          <a:chExt cx="0" cy="0"/>
        </a:xfrm>
      </p:grpSpPr>
      <p:sp>
        <p:nvSpPr>
          <p:cNvPr id="116" name="Google Shape;116;p24"/>
          <p:cNvSpPr/>
          <p:nvPr/>
        </p:nvSpPr>
        <p:spPr>
          <a:xfrm>
            <a:off x="7470650" y="4767860"/>
            <a:ext cx="186900" cy="311400"/>
          </a:xfrm>
          <a:prstGeom prst="rect">
            <a:avLst/>
          </a:prstGeom>
          <a:noFill/>
          <a:ln>
            <a:noFill/>
          </a:ln>
        </p:spPr>
        <p:txBody>
          <a:bodyPr anchorCtr="0" anchor="b" bIns="34275" lIns="34275" spcFirstLastPara="1" rIns="34275" wrap="square" tIns="34275">
            <a:noAutofit/>
          </a:bodyPr>
          <a:lstStyle/>
          <a:p>
            <a:pPr indent="0" lvl="0" marL="0" marR="0" rtl="0" algn="r">
              <a:lnSpc>
                <a:spcPct val="90000"/>
              </a:lnSpc>
              <a:spcBef>
                <a:spcPts val="0"/>
              </a:spcBef>
              <a:spcAft>
                <a:spcPts val="0"/>
              </a:spcAft>
              <a:buClr>
                <a:schemeClr val="accent3"/>
              </a:buClr>
              <a:buSzPts val="900"/>
              <a:buFont typeface="Arial"/>
              <a:buNone/>
            </a:pPr>
            <a:r>
              <a:t/>
            </a:r>
            <a:endParaRPr b="0" i="0" sz="900" u="none" cap="none" strike="noStrike">
              <a:solidFill>
                <a:schemeClr val="accent1"/>
              </a:solidFill>
              <a:latin typeface="Arial"/>
              <a:ea typeface="Arial"/>
              <a:cs typeface="Arial"/>
              <a:sym typeface="Arial"/>
            </a:endParaRPr>
          </a:p>
        </p:txBody>
      </p:sp>
      <p:sp>
        <p:nvSpPr>
          <p:cNvPr id="117" name="Google Shape;117;p24"/>
          <p:cNvSpPr txBox="1"/>
          <p:nvPr>
            <p:ph type="title"/>
          </p:nvPr>
        </p:nvSpPr>
        <p:spPr>
          <a:xfrm>
            <a:off x="720647" y="-994172"/>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118" name="Google Shape;118;p24"/>
          <p:cNvSpPr/>
          <p:nvPr/>
        </p:nvSpPr>
        <p:spPr>
          <a:xfrm>
            <a:off x="472042" y="810491"/>
            <a:ext cx="2057400" cy="1371600"/>
          </a:xfrm>
          <a:prstGeom prst="rect">
            <a:avLst/>
          </a:prstGeom>
          <a:noFill/>
          <a:ln cap="flat" cmpd="sng" w="9525">
            <a:solidFill>
              <a:schemeClr val="accent2"/>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119" name="Google Shape;119;p24"/>
          <p:cNvSpPr txBox="1"/>
          <p:nvPr>
            <p:ph idx="1" type="body"/>
          </p:nvPr>
        </p:nvSpPr>
        <p:spPr>
          <a:xfrm>
            <a:off x="2734866" y="810492"/>
            <a:ext cx="5872200" cy="491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20" name="Google Shape;120;p24"/>
          <p:cNvSpPr txBox="1"/>
          <p:nvPr>
            <p:ph idx="2" type="body"/>
          </p:nvPr>
        </p:nvSpPr>
        <p:spPr>
          <a:xfrm>
            <a:off x="2734866" y="1414463"/>
            <a:ext cx="5872200" cy="813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2100"/>
              <a:buNone/>
              <a:defRPr>
                <a:solidFill>
                  <a:srgbClr val="000000"/>
                </a:solidFil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21" name="Google Shape;121;p24"/>
          <p:cNvSpPr txBox="1"/>
          <p:nvPr>
            <p:ph idx="3" type="body"/>
          </p:nvPr>
        </p:nvSpPr>
        <p:spPr>
          <a:xfrm>
            <a:off x="471487" y="2915516"/>
            <a:ext cx="5811600" cy="4917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SzPts val="2100"/>
              <a:buNone/>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22" name="Google Shape;122;p24"/>
          <p:cNvSpPr txBox="1"/>
          <p:nvPr>
            <p:ph idx="4" type="body"/>
          </p:nvPr>
        </p:nvSpPr>
        <p:spPr>
          <a:xfrm>
            <a:off x="471487" y="3519811"/>
            <a:ext cx="5811600" cy="8133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SzPts val="2100"/>
              <a:buNone/>
              <a:defRPr>
                <a:solidFill>
                  <a:srgbClr val="000000"/>
                </a:solidFil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23" name="Google Shape;123;p24"/>
          <p:cNvSpPr/>
          <p:nvPr/>
        </p:nvSpPr>
        <p:spPr>
          <a:xfrm>
            <a:off x="6549947" y="2916434"/>
            <a:ext cx="2057400" cy="1371600"/>
          </a:xfrm>
          <a:prstGeom prst="rect">
            <a:avLst/>
          </a:prstGeom>
          <a:noFill/>
          <a:ln cap="flat" cmpd="sng" w="9525">
            <a:solidFill>
              <a:schemeClr val="accent2"/>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pic>
        <p:nvPicPr>
          <p:cNvPr id="124" name="Google Shape;124;p24"/>
          <p:cNvPicPr preferRelativeResize="0"/>
          <p:nvPr/>
        </p:nvPicPr>
        <p:blipFill rotWithShape="1">
          <a:blip r:embed="rId2">
            <a:alphaModFix/>
          </a:blip>
          <a:srcRect b="0" l="0" r="0" t="0"/>
          <a:stretch/>
        </p:blipFill>
        <p:spPr>
          <a:xfrm>
            <a:off x="259031" y="4663555"/>
            <a:ext cx="1335231" cy="25221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side photo">
  <p:cSld name="right side photo">
    <p:bg>
      <p:bgPr>
        <a:solidFill>
          <a:srgbClr val="FFFFFF"/>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322176"/>
            <a:ext cx="2994300" cy="6588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127" name="Google Shape;127;p25"/>
          <p:cNvSpPr txBox="1"/>
          <p:nvPr>
            <p:ph idx="1" type="body"/>
          </p:nvPr>
        </p:nvSpPr>
        <p:spPr>
          <a:xfrm>
            <a:off x="628650" y="1067991"/>
            <a:ext cx="2994300" cy="8703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SzPts val="2100"/>
              <a:buChar char="•"/>
              <a:defRPr>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128" name="Google Shape;128;p25"/>
          <p:cNvSpPr/>
          <p:nvPr/>
        </p:nvSpPr>
        <p:spPr>
          <a:xfrm>
            <a:off x="509634" y="2034032"/>
            <a:ext cx="1851600" cy="1851600"/>
          </a:xfrm>
          <a:prstGeom prst="ellipse">
            <a:avLst/>
          </a:prstGeom>
          <a:noFill/>
          <a:ln cap="flat" cmpd="sng" w="12700">
            <a:solidFill>
              <a:schemeClr val="accent2"/>
            </a:solidFill>
            <a:prstDash val="dash"/>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129" name="Google Shape;129;p25"/>
          <p:cNvSpPr/>
          <p:nvPr/>
        </p:nvSpPr>
        <p:spPr>
          <a:xfrm>
            <a:off x="1771903" y="2034032"/>
            <a:ext cx="1851600" cy="1851600"/>
          </a:xfrm>
          <a:prstGeom prst="ellipse">
            <a:avLst/>
          </a:prstGeom>
          <a:noFill/>
          <a:ln cap="flat" cmpd="sng" w="12700">
            <a:solidFill>
              <a:schemeClr val="accent1"/>
            </a:solidFill>
            <a:prstDash val="dash"/>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130" name="Google Shape;130;p25"/>
          <p:cNvSpPr/>
          <p:nvPr/>
        </p:nvSpPr>
        <p:spPr>
          <a:xfrm>
            <a:off x="1106479" y="2991171"/>
            <a:ext cx="1851600" cy="1851600"/>
          </a:xfrm>
          <a:prstGeom prst="ellipse">
            <a:avLst/>
          </a:prstGeom>
          <a:noFill/>
          <a:ln cap="flat" cmpd="sng" w="12700">
            <a:solidFill>
              <a:srgbClr val="3A3C3D"/>
            </a:solidFill>
            <a:prstDash val="dash"/>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Calibri"/>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mpty background alt footer">
  <p:cSld name="1_maroon background">
    <p:bg>
      <p:bgPr>
        <a:solidFill>
          <a:schemeClr val="dk1"/>
        </a:solidFill>
      </p:bgPr>
    </p:bg>
    <p:spTree>
      <p:nvGrpSpPr>
        <p:cNvPr id="131" name="Shape 131"/>
        <p:cNvGrpSpPr/>
        <p:nvPr/>
      </p:nvGrpSpPr>
      <p:grpSpPr>
        <a:xfrm>
          <a:off x="0" y="0"/>
          <a:ext cx="0" cy="0"/>
          <a:chOff x="0" y="0"/>
          <a:chExt cx="0" cy="0"/>
        </a:xfrm>
      </p:grpSpPr>
      <p:sp>
        <p:nvSpPr>
          <p:cNvPr id="132" name="Google Shape;132;p26"/>
          <p:cNvSpPr/>
          <p:nvPr/>
        </p:nvSpPr>
        <p:spPr>
          <a:xfrm>
            <a:off x="-11705" y="-482446"/>
            <a:ext cx="9167400" cy="6108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133" name="Google Shape;133;p26"/>
          <p:cNvSpPr txBox="1"/>
          <p:nvPr>
            <p:ph type="title"/>
          </p:nvPr>
        </p:nvSpPr>
        <p:spPr>
          <a:xfrm>
            <a:off x="628650" y="37983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ray graphic empty background">
  <p:cSld name="maroon background, main logo corner">
    <p:bg>
      <p:bgPr>
        <a:solidFill>
          <a:schemeClr val="dk1"/>
        </a:solidFill>
      </p:bgPr>
    </p:bg>
    <p:spTree>
      <p:nvGrpSpPr>
        <p:cNvPr id="134" name="Shape 134"/>
        <p:cNvGrpSpPr/>
        <p:nvPr/>
      </p:nvGrpSpPr>
      <p:grpSpPr>
        <a:xfrm>
          <a:off x="0" y="0"/>
          <a:ext cx="0" cy="0"/>
          <a:chOff x="0" y="0"/>
          <a:chExt cx="0" cy="0"/>
        </a:xfrm>
      </p:grpSpPr>
      <p:pic>
        <p:nvPicPr>
          <p:cNvPr id="135" name="Google Shape;135;p27"/>
          <p:cNvPicPr preferRelativeResize="0"/>
          <p:nvPr/>
        </p:nvPicPr>
        <p:blipFill rotWithShape="1">
          <a:blip r:embed="rId2">
            <a:alphaModFix/>
          </a:blip>
          <a:srcRect b="0" l="0" r="0" t="0"/>
          <a:stretch/>
        </p:blipFill>
        <p:spPr>
          <a:xfrm>
            <a:off x="177467" y="4709160"/>
            <a:ext cx="1289559" cy="24358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mpty background alt footer">
  <p:cSld name="1_maroon background">
    <p:bg>
      <p:bgPr>
        <a:solidFill>
          <a:schemeClr val="dk1"/>
        </a:solidFill>
      </p:bgPr>
    </p:bg>
    <p:spTree>
      <p:nvGrpSpPr>
        <p:cNvPr id="139" name="Shape 139"/>
        <p:cNvGrpSpPr/>
        <p:nvPr/>
      </p:nvGrpSpPr>
      <p:grpSpPr>
        <a:xfrm>
          <a:off x="0" y="0"/>
          <a:ext cx="0" cy="0"/>
          <a:chOff x="0" y="0"/>
          <a:chExt cx="0" cy="0"/>
        </a:xfrm>
      </p:grpSpPr>
      <p:sp>
        <p:nvSpPr>
          <p:cNvPr id="140" name="Google Shape;140;p29"/>
          <p:cNvSpPr/>
          <p:nvPr/>
        </p:nvSpPr>
        <p:spPr>
          <a:xfrm>
            <a:off x="-11705" y="-482446"/>
            <a:ext cx="9167400" cy="6108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accent1"/>
              </a:buClr>
              <a:buSzPts val="1400"/>
              <a:buFont typeface="Calibri"/>
              <a:buNone/>
            </a:pPr>
            <a:r>
              <a:t/>
            </a:r>
            <a:endParaRPr b="0" i="0" sz="1400" u="none" cap="none" strike="noStrike">
              <a:solidFill>
                <a:schemeClr val="accent1"/>
              </a:solidFill>
              <a:latin typeface="Arial"/>
              <a:ea typeface="Arial"/>
              <a:cs typeface="Arial"/>
              <a:sym typeface="Arial"/>
            </a:endParaRPr>
          </a:p>
        </p:txBody>
      </p:sp>
      <p:sp>
        <p:nvSpPr>
          <p:cNvPr id="141" name="Google Shape;141;p29"/>
          <p:cNvSpPr txBox="1"/>
          <p:nvPr>
            <p:ph type="title"/>
          </p:nvPr>
        </p:nvSpPr>
        <p:spPr>
          <a:xfrm>
            <a:off x="628650" y="258301"/>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2"/>
              </a:buClr>
              <a:buSzPts val="1400"/>
              <a:buNone/>
              <a:defRPr>
                <a:latin typeface="Arial"/>
                <a:ea typeface="Arial"/>
                <a:cs typeface="Arial"/>
                <a:sym typeface="Arial"/>
              </a:defRPr>
            </a:lvl1pPr>
            <a:lvl2pPr lvl="1" rtl="0" algn="l">
              <a:lnSpc>
                <a:spcPct val="90000"/>
              </a:lnSpc>
              <a:spcBef>
                <a:spcPts val="0"/>
              </a:spcBef>
              <a:spcAft>
                <a:spcPts val="0"/>
              </a:spcAft>
              <a:buClr>
                <a:schemeClr val="accent1"/>
              </a:buClr>
              <a:buSzPts val="1400"/>
              <a:buNone/>
              <a:defRPr/>
            </a:lvl2pPr>
            <a:lvl3pPr lvl="2" rtl="0" algn="l">
              <a:lnSpc>
                <a:spcPct val="90000"/>
              </a:lnSpc>
              <a:spcBef>
                <a:spcPts val="0"/>
              </a:spcBef>
              <a:spcAft>
                <a:spcPts val="0"/>
              </a:spcAft>
              <a:buClr>
                <a:schemeClr val="accent1"/>
              </a:buClr>
              <a:buSzPts val="1400"/>
              <a:buNone/>
              <a:defRPr/>
            </a:lvl3pPr>
            <a:lvl4pPr lvl="3" rtl="0" algn="l">
              <a:lnSpc>
                <a:spcPct val="90000"/>
              </a:lnSpc>
              <a:spcBef>
                <a:spcPts val="0"/>
              </a:spcBef>
              <a:spcAft>
                <a:spcPts val="0"/>
              </a:spcAft>
              <a:buClr>
                <a:schemeClr val="accent1"/>
              </a:buClr>
              <a:buSzPts val="1400"/>
              <a:buNone/>
              <a:defRPr/>
            </a:lvl4pPr>
            <a:lvl5pPr lvl="4" rtl="0" algn="l">
              <a:lnSpc>
                <a:spcPct val="90000"/>
              </a:lnSpc>
              <a:spcBef>
                <a:spcPts val="0"/>
              </a:spcBef>
              <a:spcAft>
                <a:spcPts val="0"/>
              </a:spcAft>
              <a:buClr>
                <a:schemeClr val="accent1"/>
              </a:buClr>
              <a:buSzPts val="1400"/>
              <a:buNone/>
              <a:defRPr/>
            </a:lvl5pPr>
            <a:lvl6pPr lvl="5" rtl="0" algn="l">
              <a:lnSpc>
                <a:spcPct val="90000"/>
              </a:lnSpc>
              <a:spcBef>
                <a:spcPts val="0"/>
              </a:spcBef>
              <a:spcAft>
                <a:spcPts val="0"/>
              </a:spcAft>
              <a:buClr>
                <a:schemeClr val="accent1"/>
              </a:buClr>
              <a:buSzPts val="1400"/>
              <a:buNone/>
              <a:defRPr/>
            </a:lvl6pPr>
            <a:lvl7pPr lvl="6" rtl="0" algn="l">
              <a:lnSpc>
                <a:spcPct val="90000"/>
              </a:lnSpc>
              <a:spcBef>
                <a:spcPts val="0"/>
              </a:spcBef>
              <a:spcAft>
                <a:spcPts val="0"/>
              </a:spcAft>
              <a:buClr>
                <a:schemeClr val="accent1"/>
              </a:buClr>
              <a:buSzPts val="1400"/>
              <a:buNone/>
              <a:defRPr/>
            </a:lvl7pPr>
            <a:lvl8pPr lvl="7" rtl="0" algn="l">
              <a:lnSpc>
                <a:spcPct val="90000"/>
              </a:lnSpc>
              <a:spcBef>
                <a:spcPts val="0"/>
              </a:spcBef>
              <a:spcAft>
                <a:spcPts val="0"/>
              </a:spcAft>
              <a:buClr>
                <a:schemeClr val="accent1"/>
              </a:buClr>
              <a:buSzPts val="1400"/>
              <a:buNone/>
              <a:defRPr/>
            </a:lvl8pPr>
            <a:lvl9pPr lvl="8" rtl="0" algn="l">
              <a:lnSpc>
                <a:spcPct val="90000"/>
              </a:lnSpc>
              <a:spcBef>
                <a:spcPts val="0"/>
              </a:spcBef>
              <a:spcAft>
                <a:spcPts val="0"/>
              </a:spcAft>
              <a:buClr>
                <a:schemeClr val="accent1"/>
              </a:buClr>
              <a:buSzPts val="1400"/>
              <a:buNone/>
              <a:defRPr/>
            </a:lvl9pPr>
          </a:lstStyle>
          <a:p/>
        </p:txBody>
      </p:sp>
      <p:sp>
        <p:nvSpPr>
          <p:cNvPr id="142" name="Google Shape;142;p29"/>
          <p:cNvSpPr txBox="1"/>
          <p:nvPr>
            <p:ph idx="1" type="body"/>
          </p:nvPr>
        </p:nvSpPr>
        <p:spPr>
          <a:xfrm>
            <a:off x="628650" y="1545221"/>
            <a:ext cx="7886700" cy="30207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SzPts val="2100"/>
              <a:buChar char="•"/>
              <a:defRPr sz="1400">
                <a:solidFill>
                  <a:schemeClr val="lt1"/>
                </a:solidFill>
                <a:latin typeface="Arial"/>
                <a:ea typeface="Arial"/>
                <a:cs typeface="Arial"/>
                <a:sym typeface="Arial"/>
              </a:defRPr>
            </a:lvl1pPr>
            <a:lvl2pPr indent="-361950" lvl="1" marL="914400" rtl="0" algn="l">
              <a:lnSpc>
                <a:spcPct val="90000"/>
              </a:lnSpc>
              <a:spcBef>
                <a:spcPts val="800"/>
              </a:spcBef>
              <a:spcAft>
                <a:spcPts val="0"/>
              </a:spcAft>
              <a:buSzPts val="2100"/>
              <a:buChar char="•"/>
              <a:defRPr/>
            </a:lvl2pPr>
            <a:lvl3pPr indent="-361950" lvl="2" marL="1371600" rtl="0" algn="l">
              <a:lnSpc>
                <a:spcPct val="90000"/>
              </a:lnSpc>
              <a:spcBef>
                <a:spcPts val="800"/>
              </a:spcBef>
              <a:spcAft>
                <a:spcPts val="0"/>
              </a:spcAft>
              <a:buSzPts val="2100"/>
              <a:buChar char="•"/>
              <a:defRPr/>
            </a:lvl3pPr>
            <a:lvl4pPr indent="-361950" lvl="3" marL="1828800" rtl="0" algn="l">
              <a:lnSpc>
                <a:spcPct val="90000"/>
              </a:lnSpc>
              <a:spcBef>
                <a:spcPts val="800"/>
              </a:spcBef>
              <a:spcAft>
                <a:spcPts val="0"/>
              </a:spcAft>
              <a:buSzPts val="2100"/>
              <a:buChar char="•"/>
              <a:defRPr/>
            </a:lvl4pPr>
            <a:lvl5pPr indent="-361950" lvl="4" marL="2286000" rtl="0" algn="l">
              <a:lnSpc>
                <a:spcPct val="90000"/>
              </a:lnSpc>
              <a:spcBef>
                <a:spcPts val="800"/>
              </a:spcBef>
              <a:spcAft>
                <a:spcPts val="0"/>
              </a:spcAft>
              <a:buSzPts val="2100"/>
              <a:buChar char="•"/>
              <a:defRPr/>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ray graphic empty background">
  <p:cSld name="maroon background, main logo corner">
    <p:bg>
      <p:bgPr>
        <a:solidFill>
          <a:schemeClr val="dk1"/>
        </a:solidFill>
      </p:bgPr>
    </p:bg>
    <p:spTree>
      <p:nvGrpSpPr>
        <p:cNvPr id="143" name="Shape 143"/>
        <p:cNvGrpSpPr/>
        <p:nvPr/>
      </p:nvGrpSpPr>
      <p:grpSpPr>
        <a:xfrm>
          <a:off x="0" y="0"/>
          <a:ext cx="0" cy="0"/>
          <a:chOff x="0" y="0"/>
          <a:chExt cx="0" cy="0"/>
        </a:xfrm>
      </p:grpSpPr>
      <p:pic>
        <p:nvPicPr>
          <p:cNvPr id="144" name="Google Shape;144;p30"/>
          <p:cNvPicPr preferRelativeResize="0"/>
          <p:nvPr/>
        </p:nvPicPr>
        <p:blipFill rotWithShape="1">
          <a:blip r:embed="rId2">
            <a:alphaModFix/>
          </a:blip>
          <a:srcRect b="0" l="0" r="0" t="0"/>
          <a:stretch/>
        </p:blipFill>
        <p:spPr>
          <a:xfrm>
            <a:off x="177467" y="4709160"/>
            <a:ext cx="1289559" cy="24358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5" name="Shape 145"/>
        <p:cNvGrpSpPr/>
        <p:nvPr/>
      </p:nvGrpSpPr>
      <p:grpSpPr>
        <a:xfrm>
          <a:off x="0" y="0"/>
          <a:ext cx="0" cy="0"/>
          <a:chOff x="0" y="0"/>
          <a:chExt cx="0" cy="0"/>
        </a:xfrm>
      </p:grpSpPr>
      <p:sp>
        <p:nvSpPr>
          <p:cNvPr id="146" name="Google Shape;146;p31"/>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 name="Google Shape;147;p31"/>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800"/>
              </a:spcBef>
              <a:spcAft>
                <a:spcPts val="0"/>
              </a:spcAft>
              <a:buSzPts val="2800"/>
              <a:buNone/>
              <a:defRPr sz="2800"/>
            </a:lvl2pPr>
            <a:lvl3pPr lvl="2" rtl="0" algn="ctr">
              <a:lnSpc>
                <a:spcPct val="100000"/>
              </a:lnSpc>
              <a:spcBef>
                <a:spcPts val="800"/>
              </a:spcBef>
              <a:spcAft>
                <a:spcPts val="0"/>
              </a:spcAft>
              <a:buSzPts val="2800"/>
              <a:buNone/>
              <a:defRPr sz="2800"/>
            </a:lvl3pPr>
            <a:lvl4pPr lvl="3" rtl="0" algn="ctr">
              <a:lnSpc>
                <a:spcPct val="100000"/>
              </a:lnSpc>
              <a:spcBef>
                <a:spcPts val="800"/>
              </a:spcBef>
              <a:spcAft>
                <a:spcPts val="0"/>
              </a:spcAft>
              <a:buSzPts val="2800"/>
              <a:buNone/>
              <a:defRPr sz="2800"/>
            </a:lvl4pPr>
            <a:lvl5pPr lvl="4" rtl="0" algn="ctr">
              <a:lnSpc>
                <a:spcPct val="100000"/>
              </a:lnSpc>
              <a:spcBef>
                <a:spcPts val="800"/>
              </a:spcBef>
              <a:spcAft>
                <a:spcPts val="0"/>
              </a:spcAft>
              <a:buSzPts val="2800"/>
              <a:buNone/>
              <a:defRPr sz="2800"/>
            </a:lvl5pPr>
            <a:lvl6pPr lvl="5" rtl="0" algn="ctr">
              <a:lnSpc>
                <a:spcPct val="100000"/>
              </a:lnSpc>
              <a:spcBef>
                <a:spcPts val="800"/>
              </a:spcBef>
              <a:spcAft>
                <a:spcPts val="0"/>
              </a:spcAft>
              <a:buSzPts val="2800"/>
              <a:buNone/>
              <a:defRPr sz="2800"/>
            </a:lvl6pPr>
            <a:lvl7pPr lvl="6" rtl="0" algn="ctr">
              <a:lnSpc>
                <a:spcPct val="100000"/>
              </a:lnSpc>
              <a:spcBef>
                <a:spcPts val="800"/>
              </a:spcBef>
              <a:spcAft>
                <a:spcPts val="0"/>
              </a:spcAft>
              <a:buSzPts val="2800"/>
              <a:buNone/>
              <a:defRPr sz="2800"/>
            </a:lvl7pPr>
            <a:lvl8pPr lvl="7" rtl="0" algn="ctr">
              <a:lnSpc>
                <a:spcPct val="100000"/>
              </a:lnSpc>
              <a:spcBef>
                <a:spcPts val="800"/>
              </a:spcBef>
              <a:spcAft>
                <a:spcPts val="0"/>
              </a:spcAft>
              <a:buSzPts val="2800"/>
              <a:buNone/>
              <a:defRPr sz="2800"/>
            </a:lvl8pPr>
            <a:lvl9pPr lvl="8" rtl="0" algn="ctr">
              <a:lnSpc>
                <a:spcPct val="100000"/>
              </a:lnSpc>
              <a:spcBef>
                <a:spcPts val="800"/>
              </a:spcBef>
              <a:spcAft>
                <a:spcPts val="0"/>
              </a:spcAft>
              <a:buSzPts val="2800"/>
              <a:buNone/>
              <a:defRPr sz="2800"/>
            </a:lvl9pPr>
          </a:lstStyle>
          <a:p/>
        </p:txBody>
      </p:sp>
      <p:sp>
        <p:nvSpPr>
          <p:cNvPr id="148" name="Google Shape;14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49" name="Google Shape;149;p31"/>
          <p:cNvSpPr/>
          <p:nvPr/>
        </p:nvSpPr>
        <p:spPr>
          <a:xfrm>
            <a:off x="286134" y="71900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1"/>
          <p:cNvSpPr/>
          <p:nvPr/>
        </p:nvSpPr>
        <p:spPr>
          <a:xfrm rot="10800000">
            <a:off x="8423297" y="3217722"/>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5.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628650" y="238531"/>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2"/>
              </a:buClr>
              <a:buSzPts val="2600"/>
              <a:buFont typeface="Arial"/>
              <a:buNone/>
              <a:defRPr b="0" i="0" sz="2600" u="none" cap="none" strike="noStrike">
                <a:solidFill>
                  <a:schemeClr val="lt2"/>
                </a:solidFill>
                <a:latin typeface="Arial"/>
                <a:ea typeface="Arial"/>
                <a:cs typeface="Arial"/>
                <a:sym typeface="Arial"/>
              </a:defRPr>
            </a:lvl1pPr>
            <a:lvl2pPr lvl="1"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2pPr>
            <a:lvl3pPr lvl="2"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3pPr>
            <a:lvl4pPr lvl="3"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4pPr>
            <a:lvl5pPr lvl="4"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5pPr>
            <a:lvl6pPr lvl="5"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6pPr>
            <a:lvl7pPr lvl="6"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7pPr>
            <a:lvl8pPr lvl="7"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8pPr>
            <a:lvl9pPr lvl="8"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9pPr>
          </a:lstStyle>
          <a:p/>
        </p:txBody>
      </p:sp>
      <p:sp>
        <p:nvSpPr>
          <p:cNvPr id="74" name="Google Shape;74;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1pPr>
            <a:lvl2pPr indent="-361950" lvl="1" marL="9144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2pPr>
            <a:lvl3pPr indent="-361950" lvl="2" marL="13716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3pPr>
            <a:lvl4pPr indent="-361950" lvl="3" marL="18288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4pPr>
            <a:lvl5pPr indent="-361950" lvl="4" marL="22860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5pPr>
            <a:lvl6pPr indent="-361950" lvl="5" marL="27432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6pPr>
            <a:lvl7pPr indent="-361950" lvl="6" marL="32004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7pPr>
            <a:lvl8pPr indent="-361950" lvl="7" marL="36576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8pPr>
            <a:lvl9pPr indent="-361950" lvl="8" marL="41148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628650" y="160402"/>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2"/>
              </a:buClr>
              <a:buSzPts val="2600"/>
              <a:buFont typeface="Arial"/>
              <a:buNone/>
              <a:defRPr b="0" i="0" sz="2600" u="none" cap="none" strike="noStrike">
                <a:solidFill>
                  <a:schemeClr val="lt2"/>
                </a:solidFill>
                <a:latin typeface="Arial"/>
                <a:ea typeface="Arial"/>
                <a:cs typeface="Arial"/>
                <a:sym typeface="Arial"/>
              </a:defRPr>
            </a:lvl1pPr>
            <a:lvl2pPr lvl="1"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2pPr>
            <a:lvl3pPr lvl="2"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3pPr>
            <a:lvl4pPr lvl="3"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4pPr>
            <a:lvl5pPr lvl="4"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5pPr>
            <a:lvl6pPr lvl="5"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6pPr>
            <a:lvl7pPr lvl="6"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7pPr>
            <a:lvl8pPr lvl="7"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8pPr>
            <a:lvl9pPr lvl="8" marR="0" rtl="0" algn="l">
              <a:lnSpc>
                <a:spcPct val="90000"/>
              </a:lnSpc>
              <a:spcBef>
                <a:spcPts val="0"/>
              </a:spcBef>
              <a:spcAft>
                <a:spcPts val="0"/>
              </a:spcAft>
              <a:buClr>
                <a:schemeClr val="accent1"/>
              </a:buClr>
              <a:buSzPts val="2600"/>
              <a:buFont typeface="Arial"/>
              <a:buNone/>
              <a:defRPr b="0" i="0" sz="2600" u="none" cap="none" strike="noStrike">
                <a:solidFill>
                  <a:schemeClr val="accent1"/>
                </a:solidFill>
                <a:latin typeface="Arial"/>
                <a:ea typeface="Arial"/>
                <a:cs typeface="Arial"/>
                <a:sym typeface="Arial"/>
              </a:defRPr>
            </a:lvl9pPr>
          </a:lstStyle>
          <a:p/>
        </p:txBody>
      </p:sp>
      <p:sp>
        <p:nvSpPr>
          <p:cNvPr id="138" name="Google Shape;138;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1pPr>
            <a:lvl2pPr indent="-361950" lvl="1" marL="9144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2pPr>
            <a:lvl3pPr indent="-361950" lvl="2" marL="13716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3pPr>
            <a:lvl4pPr indent="-361950" lvl="3" marL="18288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4pPr>
            <a:lvl5pPr indent="-361950" lvl="4" marL="22860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5pPr>
            <a:lvl6pPr indent="-361950" lvl="5" marL="27432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6pPr>
            <a:lvl7pPr indent="-361950" lvl="6" marL="32004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7pPr>
            <a:lvl8pPr indent="-361950" lvl="7" marL="36576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8pPr>
            <a:lvl9pPr indent="-361950" lvl="8" marL="4114800" marR="0" rtl="0" algn="l">
              <a:lnSpc>
                <a:spcPct val="90000"/>
              </a:lnSpc>
              <a:spcBef>
                <a:spcPts val="80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32"/>
          <p:cNvSpPr txBox="1"/>
          <p:nvPr>
            <p:ph type="title"/>
          </p:nvPr>
        </p:nvSpPr>
        <p:spPr>
          <a:xfrm>
            <a:off x="0" y="-576433"/>
            <a:ext cx="9144000" cy="576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2060"/>
              </a:buClr>
              <a:buSzPts val="2600"/>
              <a:buFont typeface="Arial"/>
              <a:buNone/>
            </a:pPr>
            <a:r>
              <a:rPr lang="en"/>
              <a:t>TRANSITION SLIDE (White on Maroon)</a:t>
            </a:r>
            <a:endParaRPr/>
          </a:p>
        </p:txBody>
      </p:sp>
      <p:pic>
        <p:nvPicPr>
          <p:cNvPr descr="VT logo with white lettering on maroon background" id="156" name="Google Shape;156;p32"/>
          <p:cNvPicPr preferRelativeResize="0"/>
          <p:nvPr/>
        </p:nvPicPr>
        <p:blipFill rotWithShape="1">
          <a:blip r:embed="rId3">
            <a:alphaModFix/>
          </a:blip>
          <a:srcRect b="0" l="0" r="0" t="0"/>
          <a:stretch/>
        </p:blipFill>
        <p:spPr>
          <a:xfrm>
            <a:off x="2287884" y="1528262"/>
            <a:ext cx="4568231" cy="1909882"/>
          </a:xfrm>
          <a:prstGeom prst="rect">
            <a:avLst/>
          </a:prstGeom>
          <a:noFill/>
          <a:ln>
            <a:noFill/>
          </a:ln>
        </p:spPr>
      </p:pic>
      <p:sp>
        <p:nvSpPr>
          <p:cNvPr id="157" name="Google Shape;157;p32"/>
          <p:cNvSpPr txBox="1"/>
          <p:nvPr/>
        </p:nvSpPr>
        <p:spPr>
          <a:xfrm>
            <a:off x="2298325" y="3556550"/>
            <a:ext cx="45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Calibri"/>
                <a:ea typeface="Calibri"/>
                <a:cs typeface="Calibri"/>
                <a:sym typeface="Calibri"/>
              </a:rPr>
              <a:t>CS 5704 Lightning Talk</a:t>
            </a:r>
            <a:endParaRPr b="1">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sp>
        <p:nvSpPr>
          <p:cNvPr id="227" name="Google Shape;227;p41"/>
          <p:cNvSpPr/>
          <p:nvPr/>
        </p:nvSpPr>
        <p:spPr>
          <a:xfrm>
            <a:off x="1096361" y="719981"/>
            <a:ext cx="4479000" cy="6726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33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41"/>
          <p:cNvSpPr txBox="1"/>
          <p:nvPr>
            <p:ph type="title"/>
          </p:nvPr>
        </p:nvSpPr>
        <p:spPr>
          <a:xfrm>
            <a:off x="311700" y="62200"/>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1"/>
                </a:solidFill>
              </a:rPr>
              <a:t>Use case 3: Reacting to task updates</a:t>
            </a:r>
            <a:endParaRPr>
              <a:solidFill>
                <a:schemeClr val="dk1"/>
              </a:solidFill>
            </a:endParaRPr>
          </a:p>
        </p:txBody>
      </p:sp>
      <p:sp>
        <p:nvSpPr>
          <p:cNvPr id="229" name="Google Shape;229;p41"/>
          <p:cNvSpPr txBox="1"/>
          <p:nvPr>
            <p:ph idx="1" type="body"/>
          </p:nvPr>
        </p:nvSpPr>
        <p:spPr>
          <a:xfrm>
            <a:off x="311700" y="634900"/>
            <a:ext cx="8520600" cy="43575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b="1" lang="en" sz="1800">
                <a:solidFill>
                  <a:srgbClr val="000000"/>
                </a:solidFill>
              </a:rPr>
              <a:t>Precondition</a:t>
            </a:r>
            <a:r>
              <a:rPr lang="en" sz="1800">
                <a:solidFill>
                  <a:srgbClr val="000000"/>
                </a:solidFill>
              </a:rPr>
              <a:t>: The software engineer has an account on the Progress Point application. The engineer has received an update from a teammate.</a:t>
            </a:r>
            <a:endParaRPr sz="1800">
              <a:solidFill>
                <a:srgbClr val="000000"/>
              </a:solidFill>
            </a:endParaRPr>
          </a:p>
          <a:p>
            <a:pPr indent="0" lvl="0" marL="0" rtl="0" algn="l">
              <a:lnSpc>
                <a:spcPct val="100000"/>
              </a:lnSpc>
              <a:spcBef>
                <a:spcPts val="800"/>
              </a:spcBef>
              <a:spcAft>
                <a:spcPts val="0"/>
              </a:spcAft>
              <a:buNone/>
            </a:pPr>
            <a:r>
              <a:rPr b="1" lang="en" sz="1800">
                <a:solidFill>
                  <a:srgbClr val="000000"/>
                </a:solidFill>
              </a:rPr>
              <a:t>Main Flow:</a:t>
            </a:r>
            <a:endParaRPr b="1"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lang="en" sz="1800">
                <a:solidFill>
                  <a:srgbClr val="000000"/>
                </a:solidFill>
              </a:rPr>
              <a:t>The software engineer logs in to the application.</a:t>
            </a:r>
            <a:endParaRPr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lang="en" sz="1800">
                <a:solidFill>
                  <a:srgbClr val="000000"/>
                </a:solidFill>
              </a:rPr>
              <a:t>The engineer selects the message and clicks on the "React" button or “comment” button to send reaction.</a:t>
            </a:r>
            <a:endParaRPr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lang="en" sz="1800">
                <a:solidFill>
                  <a:srgbClr val="000000"/>
                </a:solidFill>
              </a:rPr>
              <a:t>The engineer clicks the "Post" button.</a:t>
            </a:r>
            <a:endParaRPr sz="1800">
              <a:solidFill>
                <a:srgbClr val="000000"/>
              </a:solidFill>
            </a:endParaRPr>
          </a:p>
          <a:p>
            <a:pPr indent="0" lvl="0" marL="0" rtl="0" algn="l">
              <a:lnSpc>
                <a:spcPct val="100000"/>
              </a:lnSpc>
              <a:spcBef>
                <a:spcPts val="800"/>
              </a:spcBef>
              <a:spcAft>
                <a:spcPts val="0"/>
              </a:spcAft>
              <a:buNone/>
            </a:pPr>
            <a:r>
              <a:rPr b="1" lang="en" sz="1800">
                <a:solidFill>
                  <a:srgbClr val="000000"/>
                </a:solidFill>
              </a:rPr>
              <a:t>Subflow:</a:t>
            </a:r>
            <a:endParaRPr b="1"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lang="en" sz="1800">
                <a:solidFill>
                  <a:srgbClr val="000000"/>
                </a:solidFill>
              </a:rPr>
              <a:t>If the engineer wants to edit or delete their reaction or comment, they can then click on the "Edit" or "Delete" button to make the desired changes.</a:t>
            </a:r>
            <a:endParaRPr sz="1800">
              <a:solidFill>
                <a:srgbClr val="000000"/>
              </a:solidFill>
            </a:endParaRPr>
          </a:p>
          <a:p>
            <a:pPr indent="0" lvl="0" marL="0" rtl="0" algn="l">
              <a:lnSpc>
                <a:spcPct val="100000"/>
              </a:lnSpc>
              <a:spcBef>
                <a:spcPts val="800"/>
              </a:spcBef>
              <a:spcAft>
                <a:spcPts val="0"/>
              </a:spcAft>
              <a:buNone/>
            </a:pPr>
            <a:r>
              <a:rPr b="1" lang="en" sz="1800">
                <a:solidFill>
                  <a:srgbClr val="000000"/>
                </a:solidFill>
              </a:rPr>
              <a:t>Alternative Flow:</a:t>
            </a:r>
            <a:endParaRPr b="1"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lang="en" sz="1800">
                <a:solidFill>
                  <a:srgbClr val="000000"/>
                </a:solidFill>
              </a:rPr>
              <a:t>The engineer cannot comment on the posts of the users he is not subscribed to.</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42"/>
          <p:cNvSpPr/>
          <p:nvPr/>
        </p:nvSpPr>
        <p:spPr>
          <a:xfrm>
            <a:off x="1096361" y="719981"/>
            <a:ext cx="4479000" cy="6726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33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42"/>
          <p:cNvSpPr txBox="1"/>
          <p:nvPr>
            <p:ph type="title"/>
          </p:nvPr>
        </p:nvSpPr>
        <p:spPr>
          <a:xfrm>
            <a:off x="311700" y="527750"/>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1"/>
                </a:solidFill>
              </a:rPr>
              <a:t>Applications</a:t>
            </a:r>
            <a:endParaRPr>
              <a:solidFill>
                <a:schemeClr val="dk1"/>
              </a:solidFill>
            </a:endParaRPr>
          </a:p>
        </p:txBody>
      </p:sp>
      <p:sp>
        <p:nvSpPr>
          <p:cNvPr id="236" name="Google Shape;236;p42"/>
          <p:cNvSpPr txBox="1"/>
          <p:nvPr>
            <p:ph idx="1" type="body"/>
          </p:nvPr>
        </p:nvSpPr>
        <p:spPr>
          <a:xfrm>
            <a:off x="311700" y="1100450"/>
            <a:ext cx="8520600" cy="3817500"/>
          </a:xfrm>
          <a:prstGeom prst="rect">
            <a:avLst/>
          </a:prstGeom>
        </p:spPr>
        <p:txBody>
          <a:bodyPr anchorCtr="0" anchor="t" bIns="34275" lIns="68575" spcFirstLastPara="1" rIns="68575" wrap="square" tIns="34275">
            <a:noAutofit/>
          </a:bodyPr>
          <a:lstStyle/>
          <a:p>
            <a:pPr indent="-342900" lvl="0" marL="457200" rtl="0" algn="l">
              <a:lnSpc>
                <a:spcPct val="100000"/>
              </a:lnSpc>
              <a:spcBef>
                <a:spcPts val="800"/>
              </a:spcBef>
              <a:spcAft>
                <a:spcPts val="0"/>
              </a:spcAft>
              <a:buClr>
                <a:srgbClr val="000000"/>
              </a:buClr>
              <a:buSzPts val="1800"/>
              <a:buChar char="●"/>
            </a:pPr>
            <a:r>
              <a:rPr b="1" lang="en" sz="1800">
                <a:solidFill>
                  <a:srgbClr val="000000"/>
                </a:solidFill>
              </a:rPr>
              <a:t>Real-time updates and status tracking:</a:t>
            </a:r>
            <a:r>
              <a:rPr lang="en" sz="1800">
                <a:solidFill>
                  <a:srgbClr val="000000"/>
                </a:solidFill>
              </a:rPr>
              <a:t> </a:t>
            </a:r>
            <a:endParaRPr sz="1800">
              <a:solidFill>
                <a:srgbClr val="000000"/>
              </a:solidFill>
            </a:endParaRPr>
          </a:p>
          <a:p>
            <a:pPr indent="-342900" lvl="1" marL="914400" rtl="0" algn="l">
              <a:lnSpc>
                <a:spcPct val="100000"/>
              </a:lnSpc>
              <a:spcBef>
                <a:spcPts val="800"/>
              </a:spcBef>
              <a:spcAft>
                <a:spcPts val="0"/>
              </a:spcAft>
              <a:buClr>
                <a:srgbClr val="000000"/>
              </a:buClr>
              <a:buSzPts val="1800"/>
              <a:buChar char="○"/>
            </a:pPr>
            <a:r>
              <a:rPr lang="en" sz="1800">
                <a:solidFill>
                  <a:srgbClr val="000000"/>
                </a:solidFill>
              </a:rPr>
              <a:t>Software engineers can use the application to post real-time updates on their tasks.</a:t>
            </a:r>
            <a:endParaRPr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b="1" lang="en" sz="1800">
                <a:solidFill>
                  <a:srgbClr val="000000"/>
                </a:solidFill>
              </a:rPr>
              <a:t>Collaborative problem-solving:</a:t>
            </a:r>
            <a:r>
              <a:rPr lang="en" sz="1800">
                <a:solidFill>
                  <a:srgbClr val="000000"/>
                </a:solidFill>
              </a:rPr>
              <a:t> </a:t>
            </a:r>
            <a:endParaRPr sz="1800">
              <a:solidFill>
                <a:srgbClr val="000000"/>
              </a:solidFill>
            </a:endParaRPr>
          </a:p>
          <a:p>
            <a:pPr indent="-342900" lvl="1" marL="914400" rtl="0" algn="l">
              <a:lnSpc>
                <a:spcPct val="100000"/>
              </a:lnSpc>
              <a:spcBef>
                <a:spcPts val="800"/>
              </a:spcBef>
              <a:spcAft>
                <a:spcPts val="0"/>
              </a:spcAft>
              <a:buClr>
                <a:srgbClr val="000000"/>
              </a:buClr>
              <a:buSzPts val="1800"/>
              <a:buChar char="○"/>
            </a:pPr>
            <a:r>
              <a:rPr lang="en" sz="1800">
                <a:solidFill>
                  <a:srgbClr val="000000"/>
                </a:solidFill>
              </a:rPr>
              <a:t>When a software engineer runs into a difficult issue or bug, they can use the application to reach out to the team for help. </a:t>
            </a:r>
            <a:endParaRPr sz="1800">
              <a:solidFill>
                <a:srgbClr val="000000"/>
              </a:solidFill>
            </a:endParaRPr>
          </a:p>
          <a:p>
            <a:pPr indent="-342900" lvl="0" marL="457200" rtl="0" algn="l">
              <a:lnSpc>
                <a:spcPct val="100000"/>
              </a:lnSpc>
              <a:spcBef>
                <a:spcPts val="800"/>
              </a:spcBef>
              <a:spcAft>
                <a:spcPts val="0"/>
              </a:spcAft>
              <a:buClr>
                <a:srgbClr val="000000"/>
              </a:buClr>
              <a:buSzPts val="1800"/>
              <a:buChar char="●"/>
            </a:pPr>
            <a:r>
              <a:rPr b="1" lang="en" sz="1800">
                <a:solidFill>
                  <a:srgbClr val="000000"/>
                </a:solidFill>
              </a:rPr>
              <a:t>Cross-functional collaboration:</a:t>
            </a:r>
            <a:r>
              <a:rPr lang="en" sz="1800">
                <a:solidFill>
                  <a:srgbClr val="000000"/>
                </a:solidFill>
              </a:rPr>
              <a:t> </a:t>
            </a:r>
            <a:endParaRPr sz="1800">
              <a:solidFill>
                <a:srgbClr val="000000"/>
              </a:solidFill>
            </a:endParaRPr>
          </a:p>
          <a:p>
            <a:pPr indent="-342900" lvl="1" marL="914400" rtl="0" algn="l">
              <a:lnSpc>
                <a:spcPct val="100000"/>
              </a:lnSpc>
              <a:spcBef>
                <a:spcPts val="800"/>
              </a:spcBef>
              <a:spcAft>
                <a:spcPts val="0"/>
              </a:spcAft>
              <a:buClr>
                <a:srgbClr val="000000"/>
              </a:buClr>
              <a:buSzPts val="1800"/>
              <a:buChar char="○"/>
            </a:pPr>
            <a:r>
              <a:rPr lang="en" sz="1800">
                <a:solidFill>
                  <a:srgbClr val="000000"/>
                </a:solidFill>
              </a:rPr>
              <a:t>In many software development projects, multiple teams are involved. </a:t>
            </a:r>
            <a:endParaRPr sz="1800">
              <a:solidFill>
                <a:srgbClr val="000000"/>
              </a:solidFill>
            </a:endParaRPr>
          </a:p>
          <a:p>
            <a:pPr indent="-342900" lvl="1" marL="914400" rtl="0" algn="l">
              <a:lnSpc>
                <a:spcPct val="100000"/>
              </a:lnSpc>
              <a:spcBef>
                <a:spcPts val="800"/>
              </a:spcBef>
              <a:spcAft>
                <a:spcPts val="0"/>
              </a:spcAft>
              <a:buClr>
                <a:srgbClr val="000000"/>
              </a:buClr>
              <a:buSzPts val="1800"/>
              <a:buChar char="○"/>
            </a:pPr>
            <a:r>
              <a:rPr lang="en" sz="1800">
                <a:solidFill>
                  <a:srgbClr val="000000"/>
                </a:solidFill>
              </a:rPr>
              <a:t>The Progress Point can provide a platform for cross-functional collaboration, allowing team members from different departments to communicate, share information, and stay aligned on project goals.</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43"/>
          <p:cNvSpPr/>
          <p:nvPr/>
        </p:nvSpPr>
        <p:spPr>
          <a:xfrm>
            <a:off x="1096361" y="719981"/>
            <a:ext cx="4479000" cy="6726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33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43"/>
          <p:cNvSpPr txBox="1"/>
          <p:nvPr>
            <p:ph type="title"/>
          </p:nvPr>
        </p:nvSpPr>
        <p:spPr>
          <a:xfrm>
            <a:off x="311700" y="71997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1"/>
                </a:solidFill>
              </a:rPr>
              <a:t>Relevance</a:t>
            </a:r>
            <a:endParaRPr>
              <a:solidFill>
                <a:schemeClr val="dk1"/>
              </a:solidFill>
            </a:endParaRPr>
          </a:p>
        </p:txBody>
      </p:sp>
      <p:sp>
        <p:nvSpPr>
          <p:cNvPr id="243" name="Google Shape;243;p43"/>
          <p:cNvSpPr txBox="1"/>
          <p:nvPr>
            <p:ph idx="1" type="body"/>
          </p:nvPr>
        </p:nvSpPr>
        <p:spPr>
          <a:xfrm>
            <a:off x="311700" y="1292675"/>
            <a:ext cx="8520600" cy="3276300"/>
          </a:xfrm>
          <a:prstGeom prst="rect">
            <a:avLst/>
          </a:prstGeom>
        </p:spPr>
        <p:txBody>
          <a:bodyPr anchorCtr="0" anchor="t" bIns="34275" lIns="68575" spcFirstLastPara="1" rIns="68575" wrap="square" tIns="3427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This platform allows software engineers to share real-time updates, ask questions, and receive notifications, all in one place.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It provides a efficient and effective way for software engineers to communicate and collaborate which results in increased transparency, improved communication, and better collaboration between team members, ultimately leading to faster project completion times and higher-quality software.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This way the application promotes teamwork and collaborative effort between software developers and aids their day-to-day activities.</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44"/>
          <p:cNvSpPr txBox="1"/>
          <p:nvPr>
            <p:ph idx="4294967295" type="title"/>
          </p:nvPr>
        </p:nvSpPr>
        <p:spPr>
          <a:xfrm>
            <a:off x="2265809" y="2196846"/>
            <a:ext cx="4761900" cy="715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00000"/>
              </a:buClr>
              <a:buSzPts val="3300"/>
              <a:buNone/>
            </a:pPr>
            <a:r>
              <a:rPr lang="en" sz="3300">
                <a:solidFill>
                  <a:srgbClr val="F2F2F2"/>
                </a:solidFill>
              </a:rPr>
              <a:t>Questions?</a:t>
            </a:r>
            <a:endParaRPr sz="33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p33"/>
          <p:cNvSpPr txBox="1"/>
          <p:nvPr>
            <p:ph type="title"/>
          </p:nvPr>
        </p:nvSpPr>
        <p:spPr>
          <a:xfrm>
            <a:off x="594514" y="602645"/>
            <a:ext cx="5588100" cy="994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None/>
            </a:pPr>
            <a:r>
              <a:rPr lang="en" sz="6000"/>
              <a:t>Progress Point</a:t>
            </a:r>
            <a:endParaRPr sz="6000">
              <a:solidFill>
                <a:srgbClr val="000000"/>
              </a:solidFill>
            </a:endParaRPr>
          </a:p>
        </p:txBody>
      </p:sp>
      <p:sp>
        <p:nvSpPr>
          <p:cNvPr id="163" name="Google Shape;163;p33"/>
          <p:cNvSpPr txBox="1"/>
          <p:nvPr>
            <p:ph idx="1" type="body"/>
          </p:nvPr>
        </p:nvSpPr>
        <p:spPr>
          <a:xfrm>
            <a:off x="594518" y="1663680"/>
            <a:ext cx="5490000" cy="499500"/>
          </a:xfrm>
          <a:prstGeom prst="rect">
            <a:avLst/>
          </a:prstGeom>
          <a:noFill/>
          <a:ln>
            <a:noFill/>
          </a:ln>
        </p:spPr>
        <p:txBody>
          <a:bodyPr anchorCtr="0" anchor="t" bIns="34275" lIns="68575" spcFirstLastPara="1" rIns="68575" wrap="square" tIns="34275">
            <a:normAutofit/>
          </a:bodyPr>
          <a:lstStyle/>
          <a:p>
            <a:pPr indent="0" lvl="0" marL="38100" rtl="0" algn="l">
              <a:lnSpc>
                <a:spcPct val="90000"/>
              </a:lnSpc>
              <a:spcBef>
                <a:spcPts val="800"/>
              </a:spcBef>
              <a:spcAft>
                <a:spcPts val="0"/>
              </a:spcAft>
              <a:buSzPts val="2100"/>
              <a:buNone/>
            </a:pPr>
            <a:r>
              <a:rPr lang="en" sz="2800"/>
              <a:t>Team Code Wizards</a:t>
            </a:r>
            <a:endParaRPr sz="2800">
              <a:solidFill>
                <a:schemeClr val="lt1"/>
              </a:solidFill>
            </a:endParaRPr>
          </a:p>
        </p:txBody>
      </p:sp>
      <p:sp>
        <p:nvSpPr>
          <p:cNvPr id="164" name="Google Shape;164;p33"/>
          <p:cNvSpPr txBox="1"/>
          <p:nvPr>
            <p:ph idx="2" type="body"/>
          </p:nvPr>
        </p:nvSpPr>
        <p:spPr>
          <a:xfrm>
            <a:off x="647925" y="3373268"/>
            <a:ext cx="5481300" cy="1467300"/>
          </a:xfrm>
          <a:prstGeom prst="rect">
            <a:avLst/>
          </a:prstGeom>
          <a:noFill/>
          <a:ln>
            <a:noFill/>
          </a:ln>
        </p:spPr>
        <p:txBody>
          <a:bodyPr anchorCtr="0" anchor="ctr" bIns="34275" lIns="68575" spcFirstLastPara="1" rIns="68575" wrap="square" tIns="34275">
            <a:noAutofit/>
          </a:bodyPr>
          <a:lstStyle/>
          <a:p>
            <a:pPr indent="0" lvl="0" marL="38100" rtl="0" algn="l">
              <a:lnSpc>
                <a:spcPct val="70000"/>
              </a:lnSpc>
              <a:spcBef>
                <a:spcPts val="800"/>
              </a:spcBef>
              <a:spcAft>
                <a:spcPts val="0"/>
              </a:spcAft>
              <a:buSzPts val="525"/>
              <a:buNone/>
            </a:pPr>
            <a:r>
              <a:rPr lang="en" sz="1600"/>
              <a:t>Parth Bapat (bapatparth@vt.edu)</a:t>
            </a:r>
            <a:endParaRPr sz="1600"/>
          </a:p>
          <a:p>
            <a:pPr indent="0" lvl="0" marL="38100" rtl="0" algn="l">
              <a:lnSpc>
                <a:spcPct val="70000"/>
              </a:lnSpc>
              <a:spcBef>
                <a:spcPts val="800"/>
              </a:spcBef>
              <a:spcAft>
                <a:spcPts val="0"/>
              </a:spcAft>
              <a:buSzPts val="525"/>
              <a:buNone/>
            </a:pPr>
            <a:r>
              <a:rPr lang="en" sz="1600"/>
              <a:t>Vivek Joshi (vivekj@vt.edu)</a:t>
            </a:r>
            <a:endParaRPr sz="1600"/>
          </a:p>
          <a:p>
            <a:pPr indent="0" lvl="0" marL="38100" rtl="0" algn="l">
              <a:lnSpc>
                <a:spcPct val="70000"/>
              </a:lnSpc>
              <a:spcBef>
                <a:spcPts val="800"/>
              </a:spcBef>
              <a:spcAft>
                <a:spcPts val="0"/>
              </a:spcAft>
              <a:buSzPts val="525"/>
              <a:buNone/>
            </a:pPr>
            <a:r>
              <a:rPr lang="en" sz="1600"/>
              <a:t>Mihir Palyekar (mihirlahu@vt.edu)</a:t>
            </a:r>
            <a:endParaRPr sz="1600"/>
          </a:p>
          <a:p>
            <a:pPr indent="0" lvl="0" marL="38100" rtl="0" algn="l">
              <a:lnSpc>
                <a:spcPct val="70000"/>
              </a:lnSpc>
              <a:spcBef>
                <a:spcPts val="800"/>
              </a:spcBef>
              <a:spcAft>
                <a:spcPts val="0"/>
              </a:spcAft>
              <a:buSzPts val="525"/>
              <a:buNone/>
            </a:pPr>
            <a:r>
              <a:rPr lang="en" sz="1600"/>
              <a:t>Sushma Deegoju (sushmad@vt.edu)</a:t>
            </a:r>
            <a:endParaRPr sz="1600"/>
          </a:p>
        </p:txBody>
      </p:sp>
      <p:pic>
        <p:nvPicPr>
          <p:cNvPr descr="Virginia Tech" id="165" name="Google Shape;165;p33"/>
          <p:cNvPicPr preferRelativeResize="0"/>
          <p:nvPr/>
        </p:nvPicPr>
        <p:blipFill rotWithShape="1">
          <a:blip r:embed="rId3">
            <a:alphaModFix/>
          </a:blip>
          <a:srcRect b="0" l="0" r="0" t="0"/>
          <a:stretch/>
        </p:blipFill>
        <p:spPr>
          <a:xfrm>
            <a:off x="6982236" y="2163175"/>
            <a:ext cx="1954531" cy="817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34"/>
          <p:cNvSpPr/>
          <p:nvPr/>
        </p:nvSpPr>
        <p:spPr>
          <a:xfrm>
            <a:off x="1714500" y="1843103"/>
            <a:ext cx="5715000" cy="14712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Calibri"/>
              <a:buNone/>
            </a:pPr>
            <a:r>
              <a:t/>
            </a:r>
            <a:endParaRPr b="0" i="0" sz="1400" u="none" cap="none" strike="noStrike">
              <a:solidFill>
                <a:schemeClr val="accent1"/>
              </a:solidFill>
              <a:latin typeface="Calibri"/>
              <a:ea typeface="Calibri"/>
              <a:cs typeface="Calibri"/>
              <a:sym typeface="Calibri"/>
            </a:endParaRPr>
          </a:p>
        </p:txBody>
      </p:sp>
      <p:sp>
        <p:nvSpPr>
          <p:cNvPr id="171" name="Google Shape;171;p34"/>
          <p:cNvSpPr txBox="1"/>
          <p:nvPr>
            <p:ph type="title"/>
          </p:nvPr>
        </p:nvSpPr>
        <p:spPr>
          <a:xfrm>
            <a:off x="1714500" y="1994234"/>
            <a:ext cx="5715000" cy="1155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900"/>
              <a:buNone/>
            </a:pPr>
            <a:r>
              <a:rPr lang="en" sz="3900">
                <a:solidFill>
                  <a:schemeClr val="dk1"/>
                </a:solidFill>
              </a:rPr>
              <a:t>Problem Statement</a:t>
            </a:r>
            <a:endParaRPr sz="39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35"/>
          <p:cNvSpPr/>
          <p:nvPr/>
        </p:nvSpPr>
        <p:spPr>
          <a:xfrm>
            <a:off x="0" y="1214550"/>
            <a:ext cx="9144000" cy="2714400"/>
          </a:xfrm>
          <a:prstGeom prst="rect">
            <a:avLst/>
          </a:prstGeom>
          <a:solidFill>
            <a:schemeClr val="lt1"/>
          </a:solidFill>
          <a:ln cap="flat" cmpd="sng" w="12700">
            <a:solidFill>
              <a:schemeClr val="lt1"/>
            </a:solidFill>
            <a:prstDash val="solid"/>
            <a:miter lim="4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Calibri"/>
              <a:buNone/>
            </a:pPr>
            <a:r>
              <a:t/>
            </a:r>
            <a:endParaRPr b="0" i="0" sz="1400" u="none" cap="none" strike="noStrike">
              <a:solidFill>
                <a:schemeClr val="accent1"/>
              </a:solidFill>
              <a:latin typeface="Calibri"/>
              <a:ea typeface="Calibri"/>
              <a:cs typeface="Calibri"/>
              <a:sym typeface="Calibri"/>
            </a:endParaRPr>
          </a:p>
        </p:txBody>
      </p:sp>
      <p:sp>
        <p:nvSpPr>
          <p:cNvPr id="177" name="Google Shape;177;p35"/>
          <p:cNvSpPr txBox="1"/>
          <p:nvPr>
            <p:ph idx="1" type="body"/>
          </p:nvPr>
        </p:nvSpPr>
        <p:spPr>
          <a:xfrm>
            <a:off x="117425" y="1214550"/>
            <a:ext cx="8752800" cy="27144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None/>
            </a:pPr>
            <a:r>
              <a:t/>
            </a:r>
            <a:endParaRPr>
              <a:solidFill>
                <a:schemeClr val="dk1"/>
              </a:solidFill>
            </a:endParaRPr>
          </a:p>
          <a:p>
            <a:pPr indent="-139700" lvl="0" marL="457200" rtl="0" algn="l">
              <a:lnSpc>
                <a:spcPct val="100000"/>
              </a:lnSpc>
              <a:spcBef>
                <a:spcPts val="800"/>
              </a:spcBef>
              <a:spcAft>
                <a:spcPts val="0"/>
              </a:spcAft>
              <a:buClr>
                <a:schemeClr val="dk1"/>
              </a:buClr>
              <a:buSzPts val="2200"/>
              <a:buChar char="▪"/>
            </a:pPr>
            <a:r>
              <a:rPr lang="en" sz="1900">
                <a:solidFill>
                  <a:schemeClr val="dk1"/>
                </a:solidFill>
              </a:rPr>
              <a:t> Software development projects require real-time communication and collaboration between multiple team members and departments.</a:t>
            </a:r>
            <a:endParaRPr sz="1900">
              <a:solidFill>
                <a:schemeClr val="dk1"/>
              </a:solidFill>
            </a:endParaRPr>
          </a:p>
          <a:p>
            <a:pPr indent="-139700" lvl="0" marL="495300" rtl="0" algn="l">
              <a:lnSpc>
                <a:spcPct val="100000"/>
              </a:lnSpc>
              <a:spcBef>
                <a:spcPts val="1000"/>
              </a:spcBef>
              <a:spcAft>
                <a:spcPts val="0"/>
              </a:spcAft>
              <a:buClr>
                <a:schemeClr val="dk1"/>
              </a:buClr>
              <a:buSzPts val="2200"/>
              <a:buChar char="▪"/>
            </a:pPr>
            <a:r>
              <a:rPr lang="en" sz="1900">
                <a:solidFill>
                  <a:schemeClr val="dk1"/>
                </a:solidFill>
              </a:rPr>
              <a:t> Sending emails to everyone or arranging in-person </a:t>
            </a:r>
            <a:r>
              <a:rPr lang="en" sz="1900">
                <a:solidFill>
                  <a:schemeClr val="dk1"/>
                </a:solidFill>
              </a:rPr>
              <a:t>meetings, is time-consuming and lack the ability to track updates and progress in real-time.</a:t>
            </a:r>
            <a:endParaRPr sz="1900">
              <a:solidFill>
                <a:schemeClr val="dk1"/>
              </a:solidFill>
            </a:endParaRPr>
          </a:p>
          <a:p>
            <a:pPr indent="-139700" lvl="0" marL="495300" rtl="0" algn="l">
              <a:lnSpc>
                <a:spcPct val="100000"/>
              </a:lnSpc>
              <a:spcBef>
                <a:spcPts val="1000"/>
              </a:spcBef>
              <a:spcAft>
                <a:spcPts val="0"/>
              </a:spcAft>
              <a:buClr>
                <a:schemeClr val="dk1"/>
              </a:buClr>
              <a:buSzPts val="2200"/>
              <a:buChar char="▪"/>
            </a:pPr>
            <a:r>
              <a:rPr lang="en" sz="1900">
                <a:solidFill>
                  <a:schemeClr val="dk1"/>
                </a:solidFill>
              </a:rPr>
              <a:t> This leads to delays, misunderstandings, and subpar project outcomes.</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6"/>
          <p:cNvSpPr txBox="1"/>
          <p:nvPr>
            <p:ph type="title"/>
          </p:nvPr>
        </p:nvSpPr>
        <p:spPr>
          <a:xfrm>
            <a:off x="597211" y="238220"/>
            <a:ext cx="7886700" cy="1155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3300"/>
              <a:buNone/>
            </a:pPr>
            <a:r>
              <a:rPr lang="en"/>
              <a:t>Impact of communication</a:t>
            </a:r>
            <a:endParaRPr/>
          </a:p>
        </p:txBody>
      </p:sp>
      <p:pic>
        <p:nvPicPr>
          <p:cNvPr descr="semicircle with 4 segments" id="183" name="Google Shape;183;p36"/>
          <p:cNvPicPr preferRelativeResize="0"/>
          <p:nvPr/>
        </p:nvPicPr>
        <p:blipFill rotWithShape="1">
          <a:blip r:embed="rId3">
            <a:alphaModFix/>
          </a:blip>
          <a:srcRect b="0" l="0" r="0" t="0"/>
          <a:stretch/>
        </p:blipFill>
        <p:spPr>
          <a:xfrm>
            <a:off x="1671638" y="2295525"/>
            <a:ext cx="5800725" cy="2847974"/>
          </a:xfrm>
          <a:prstGeom prst="rect">
            <a:avLst/>
          </a:prstGeom>
          <a:noFill/>
          <a:ln>
            <a:noFill/>
          </a:ln>
        </p:spPr>
      </p:pic>
      <p:sp>
        <p:nvSpPr>
          <p:cNvPr id="184" name="Google Shape;184;p36"/>
          <p:cNvSpPr txBox="1"/>
          <p:nvPr>
            <p:ph idx="1" type="body"/>
          </p:nvPr>
        </p:nvSpPr>
        <p:spPr>
          <a:xfrm>
            <a:off x="91550" y="3548875"/>
            <a:ext cx="1869600" cy="615600"/>
          </a:xfrm>
          <a:prstGeom prst="rect">
            <a:avLst/>
          </a:prstGeom>
          <a:noFill/>
          <a:ln>
            <a:noFill/>
          </a:ln>
        </p:spPr>
        <p:txBody>
          <a:bodyPr anchorCtr="0" anchor="t" bIns="34275" lIns="68575" spcFirstLastPara="1" rIns="68575" wrap="square" tIns="34275">
            <a:noAutofit/>
          </a:bodyPr>
          <a:lstStyle/>
          <a:p>
            <a:pPr indent="0" lvl="0" marL="38100" rtl="0" algn="l">
              <a:lnSpc>
                <a:spcPct val="80000"/>
              </a:lnSpc>
              <a:spcBef>
                <a:spcPts val="800"/>
              </a:spcBef>
              <a:spcAft>
                <a:spcPts val="0"/>
              </a:spcAft>
              <a:buSzPts val="1438"/>
              <a:buNone/>
            </a:pPr>
            <a:r>
              <a:rPr lang="en" sz="1450">
                <a:solidFill>
                  <a:schemeClr val="dk1"/>
                </a:solidFill>
              </a:rPr>
              <a:t>Creates a blocker to cross functional teams</a:t>
            </a:r>
            <a:endParaRPr sz="1512"/>
          </a:p>
        </p:txBody>
      </p:sp>
      <p:pic>
        <p:nvPicPr>
          <p:cNvPr descr="Icon of three generic heads with the middle head wearing a tie" id="185" name="Google Shape;185;p36"/>
          <p:cNvPicPr preferRelativeResize="0"/>
          <p:nvPr/>
        </p:nvPicPr>
        <p:blipFill rotWithShape="1">
          <a:blip r:embed="rId4">
            <a:alphaModFix/>
          </a:blip>
          <a:srcRect b="0" l="0" r="0" t="0"/>
          <a:stretch/>
        </p:blipFill>
        <p:spPr>
          <a:xfrm>
            <a:off x="1888425" y="4050380"/>
            <a:ext cx="1251985" cy="833218"/>
          </a:xfrm>
          <a:prstGeom prst="rect">
            <a:avLst/>
          </a:prstGeom>
          <a:noFill/>
          <a:ln>
            <a:noFill/>
          </a:ln>
        </p:spPr>
      </p:pic>
      <p:sp>
        <p:nvSpPr>
          <p:cNvPr id="186" name="Google Shape;186;p36"/>
          <p:cNvSpPr/>
          <p:nvPr/>
        </p:nvSpPr>
        <p:spPr>
          <a:xfrm>
            <a:off x="6909700" y="3568150"/>
            <a:ext cx="2300700" cy="615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dk1"/>
              </a:buClr>
              <a:buSzPts val="1900"/>
              <a:buFont typeface="Arial"/>
              <a:buNone/>
            </a:pPr>
            <a:r>
              <a:rPr lang="en" sz="1450">
                <a:solidFill>
                  <a:schemeClr val="dk1"/>
                </a:solidFill>
              </a:rPr>
              <a:t>Reduces developer </a:t>
            </a:r>
            <a:r>
              <a:rPr lang="en" sz="1450">
                <a:solidFill>
                  <a:schemeClr val="dk1"/>
                </a:solidFill>
              </a:rPr>
              <a:t>efficiency</a:t>
            </a:r>
            <a:endParaRPr b="0" i="0" sz="1450" u="none" cap="none" strike="noStrike">
              <a:solidFill>
                <a:srgbClr val="000000"/>
              </a:solidFill>
              <a:latin typeface="Arial"/>
              <a:ea typeface="Arial"/>
              <a:cs typeface="Arial"/>
              <a:sym typeface="Arial"/>
            </a:endParaRPr>
          </a:p>
        </p:txBody>
      </p:sp>
      <p:pic>
        <p:nvPicPr>
          <p:cNvPr descr="Icon of a person climbing increasing height step facing to the left" id="187" name="Google Shape;187;p36"/>
          <p:cNvPicPr preferRelativeResize="0"/>
          <p:nvPr/>
        </p:nvPicPr>
        <p:blipFill rotWithShape="1">
          <a:blip r:embed="rId5">
            <a:alphaModFix/>
          </a:blip>
          <a:srcRect b="0" l="0" r="0" t="0"/>
          <a:stretch/>
        </p:blipFill>
        <p:spPr>
          <a:xfrm>
            <a:off x="3396211" y="2782889"/>
            <a:ext cx="720627" cy="720627"/>
          </a:xfrm>
          <a:prstGeom prst="rect">
            <a:avLst/>
          </a:prstGeom>
          <a:noFill/>
          <a:ln>
            <a:noFill/>
          </a:ln>
        </p:spPr>
      </p:pic>
      <p:sp>
        <p:nvSpPr>
          <p:cNvPr id="188" name="Google Shape;188;p36"/>
          <p:cNvSpPr/>
          <p:nvPr/>
        </p:nvSpPr>
        <p:spPr>
          <a:xfrm>
            <a:off x="1216600" y="2083425"/>
            <a:ext cx="2419200" cy="5817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dk1"/>
              </a:buClr>
              <a:buSzPts val="1900"/>
              <a:buFont typeface="Arial"/>
              <a:buNone/>
            </a:pPr>
            <a:r>
              <a:rPr lang="en" sz="1450">
                <a:solidFill>
                  <a:schemeClr val="dk1"/>
                </a:solidFill>
              </a:rPr>
              <a:t>Impacts product delivery timeline</a:t>
            </a:r>
            <a:endParaRPr b="0" i="0" sz="1450" u="none" cap="none" strike="noStrike">
              <a:solidFill>
                <a:srgbClr val="000000"/>
              </a:solidFill>
              <a:latin typeface="Arial"/>
              <a:ea typeface="Arial"/>
              <a:cs typeface="Arial"/>
              <a:sym typeface="Arial"/>
            </a:endParaRPr>
          </a:p>
        </p:txBody>
      </p:sp>
      <p:pic>
        <p:nvPicPr>
          <p:cNvPr id="189" name="Google Shape;189;p36"/>
          <p:cNvPicPr preferRelativeResize="0"/>
          <p:nvPr/>
        </p:nvPicPr>
        <p:blipFill rotWithShape="1">
          <a:blip r:embed="rId6">
            <a:alphaModFix/>
          </a:blip>
          <a:srcRect b="8541" l="0" r="0" t="8533"/>
          <a:stretch/>
        </p:blipFill>
        <p:spPr>
          <a:xfrm>
            <a:off x="5013445" y="2765453"/>
            <a:ext cx="911061" cy="755514"/>
          </a:xfrm>
          <a:prstGeom prst="rect">
            <a:avLst/>
          </a:prstGeom>
          <a:noFill/>
          <a:ln>
            <a:noFill/>
          </a:ln>
        </p:spPr>
      </p:pic>
      <p:sp>
        <p:nvSpPr>
          <p:cNvPr id="190" name="Google Shape;190;p36"/>
          <p:cNvSpPr/>
          <p:nvPr/>
        </p:nvSpPr>
        <p:spPr>
          <a:xfrm>
            <a:off x="5120975" y="2083428"/>
            <a:ext cx="2935800" cy="5817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dk1"/>
              </a:buClr>
              <a:buSzPts val="1900"/>
              <a:buFont typeface="Arial"/>
              <a:buNone/>
            </a:pPr>
            <a:r>
              <a:rPr lang="en" sz="1450">
                <a:solidFill>
                  <a:schemeClr val="dk1"/>
                </a:solidFill>
              </a:rPr>
              <a:t>Standups happen only </a:t>
            </a:r>
            <a:endParaRPr sz="1450">
              <a:solidFill>
                <a:schemeClr val="dk1"/>
              </a:solidFill>
            </a:endParaRPr>
          </a:p>
          <a:p>
            <a:pPr indent="0" lvl="0" marL="0" marR="0" rtl="0" algn="ctr">
              <a:lnSpc>
                <a:spcPct val="100000"/>
              </a:lnSpc>
              <a:spcBef>
                <a:spcPts val="0"/>
              </a:spcBef>
              <a:spcAft>
                <a:spcPts val="0"/>
              </a:spcAft>
              <a:buClr>
                <a:schemeClr val="dk1"/>
              </a:buClr>
              <a:buSzPts val="1900"/>
              <a:buFont typeface="Arial"/>
              <a:buNone/>
            </a:pPr>
            <a:r>
              <a:rPr lang="en" sz="1450">
                <a:solidFill>
                  <a:schemeClr val="dk1"/>
                </a:solidFill>
              </a:rPr>
              <a:t>once a day</a:t>
            </a:r>
            <a:endParaRPr b="0" i="0" sz="1450" u="none" cap="none" strike="noStrike">
              <a:solidFill>
                <a:srgbClr val="000000"/>
              </a:solidFill>
              <a:latin typeface="Arial"/>
              <a:ea typeface="Arial"/>
              <a:cs typeface="Arial"/>
              <a:sym typeface="Arial"/>
            </a:endParaRPr>
          </a:p>
        </p:txBody>
      </p:sp>
      <p:pic>
        <p:nvPicPr>
          <p:cNvPr descr="Icon of a person climbing increasing height step facing to the left" id="191" name="Google Shape;191;p36"/>
          <p:cNvPicPr preferRelativeResize="0"/>
          <p:nvPr/>
        </p:nvPicPr>
        <p:blipFill rotWithShape="1">
          <a:blip r:embed="rId5">
            <a:alphaModFix/>
          </a:blip>
          <a:srcRect b="0" l="0" r="0" t="0"/>
          <a:stretch/>
        </p:blipFill>
        <p:spPr>
          <a:xfrm>
            <a:off x="6259531" y="4020950"/>
            <a:ext cx="720627" cy="720627"/>
          </a:xfrm>
          <a:prstGeom prst="rect">
            <a:avLst/>
          </a:prstGeom>
          <a:noFill/>
          <a:ln>
            <a:noFill/>
          </a:ln>
        </p:spPr>
      </p:pic>
      <p:pic>
        <p:nvPicPr>
          <p:cNvPr id="192" name="Google Shape;192;p36"/>
          <p:cNvPicPr preferRelativeResize="0"/>
          <p:nvPr/>
        </p:nvPicPr>
        <p:blipFill>
          <a:blip r:embed="rId7">
            <a:alphaModFix/>
          </a:blip>
          <a:stretch>
            <a:fillRect/>
          </a:stretch>
        </p:blipFill>
        <p:spPr>
          <a:xfrm>
            <a:off x="1961150" y="4210150"/>
            <a:ext cx="1106527" cy="581825"/>
          </a:xfrm>
          <a:prstGeom prst="rect">
            <a:avLst/>
          </a:prstGeom>
          <a:noFill/>
          <a:ln>
            <a:noFill/>
          </a:ln>
        </p:spPr>
      </p:pic>
      <p:pic>
        <p:nvPicPr>
          <p:cNvPr id="193" name="Google Shape;193;p36"/>
          <p:cNvPicPr preferRelativeResize="0"/>
          <p:nvPr/>
        </p:nvPicPr>
        <p:blipFill rotWithShape="1">
          <a:blip r:embed="rId8">
            <a:alphaModFix/>
          </a:blip>
          <a:srcRect b="19732" l="0" r="0" t="23613"/>
          <a:stretch/>
        </p:blipFill>
        <p:spPr>
          <a:xfrm>
            <a:off x="6124250" y="4003500"/>
            <a:ext cx="929250" cy="755525"/>
          </a:xfrm>
          <a:prstGeom prst="rect">
            <a:avLst/>
          </a:prstGeom>
          <a:noFill/>
          <a:ln>
            <a:noFill/>
          </a:ln>
        </p:spPr>
      </p:pic>
      <p:pic>
        <p:nvPicPr>
          <p:cNvPr id="194" name="Google Shape;194;p36"/>
          <p:cNvPicPr preferRelativeResize="0"/>
          <p:nvPr/>
        </p:nvPicPr>
        <p:blipFill>
          <a:blip r:embed="rId9">
            <a:alphaModFix/>
          </a:blip>
          <a:stretch>
            <a:fillRect/>
          </a:stretch>
        </p:blipFill>
        <p:spPr>
          <a:xfrm>
            <a:off x="3291900" y="2718275"/>
            <a:ext cx="929250" cy="849871"/>
          </a:xfrm>
          <a:prstGeom prst="rect">
            <a:avLst/>
          </a:prstGeom>
          <a:noFill/>
          <a:ln>
            <a:noFill/>
          </a:ln>
        </p:spPr>
      </p:pic>
      <p:sp>
        <p:nvSpPr>
          <p:cNvPr id="195" name="Google Shape;195;p36"/>
          <p:cNvSpPr txBox="1"/>
          <p:nvPr/>
        </p:nvSpPr>
        <p:spPr>
          <a:xfrm>
            <a:off x="3824125" y="4267675"/>
            <a:ext cx="1616400" cy="615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Lack of Communication</a:t>
            </a:r>
            <a:endParaRPr>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37"/>
          <p:cNvSpPr/>
          <p:nvPr/>
        </p:nvSpPr>
        <p:spPr>
          <a:xfrm>
            <a:off x="1096361" y="719981"/>
            <a:ext cx="4479000" cy="6726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33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37"/>
          <p:cNvSpPr txBox="1"/>
          <p:nvPr>
            <p:ph type="title"/>
          </p:nvPr>
        </p:nvSpPr>
        <p:spPr>
          <a:xfrm>
            <a:off x="494900" y="71997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1"/>
                </a:solidFill>
              </a:rPr>
              <a:t>Progress Point Application</a:t>
            </a:r>
            <a:endParaRPr>
              <a:solidFill>
                <a:schemeClr val="dk1"/>
              </a:solidFill>
            </a:endParaRPr>
          </a:p>
        </p:txBody>
      </p:sp>
      <p:sp>
        <p:nvSpPr>
          <p:cNvPr id="202" name="Google Shape;202;p37"/>
          <p:cNvSpPr txBox="1"/>
          <p:nvPr>
            <p:ph idx="1" type="body"/>
          </p:nvPr>
        </p:nvSpPr>
        <p:spPr>
          <a:xfrm>
            <a:off x="311700" y="1292675"/>
            <a:ext cx="8520600" cy="3276300"/>
          </a:xfrm>
          <a:prstGeom prst="rect">
            <a:avLst/>
          </a:prstGeom>
        </p:spPr>
        <p:txBody>
          <a:bodyPr anchorCtr="0" anchor="t" bIns="34275" lIns="68575" spcFirstLastPara="1" rIns="68575" wrap="square" tIns="3427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Progress Point is a centralized platform for teams to communicate and collaborate on software development projects in real-time. </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Progress Point provide a solution by allowing software engineers to post updates, ask questions, and share information with the entire team in real-time, without having to switch between multiple tools.</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It addresses the challenges faced by software teams in keeping track of each other's progress, sharing updates, and staying aligned on the project goals.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38"/>
          <p:cNvSpPr/>
          <p:nvPr/>
        </p:nvSpPr>
        <p:spPr>
          <a:xfrm>
            <a:off x="1714500" y="1843103"/>
            <a:ext cx="5715000" cy="14712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Calibri"/>
              <a:buNone/>
            </a:pPr>
            <a:r>
              <a:t/>
            </a:r>
            <a:endParaRPr b="0" i="0" sz="1400" u="none" cap="none" strike="noStrike">
              <a:solidFill>
                <a:schemeClr val="accent1"/>
              </a:solidFill>
              <a:latin typeface="Calibri"/>
              <a:ea typeface="Calibri"/>
              <a:cs typeface="Calibri"/>
              <a:sym typeface="Calibri"/>
            </a:endParaRPr>
          </a:p>
        </p:txBody>
      </p:sp>
      <p:sp>
        <p:nvSpPr>
          <p:cNvPr id="208" name="Google Shape;208;p38"/>
          <p:cNvSpPr txBox="1"/>
          <p:nvPr>
            <p:ph type="title"/>
          </p:nvPr>
        </p:nvSpPr>
        <p:spPr>
          <a:xfrm>
            <a:off x="1714500" y="1994234"/>
            <a:ext cx="5715000" cy="1155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900"/>
              <a:buNone/>
            </a:pPr>
            <a:r>
              <a:rPr lang="en" sz="3900">
                <a:solidFill>
                  <a:schemeClr val="dk1"/>
                </a:solidFill>
              </a:rPr>
              <a:t>Use Cases</a:t>
            </a:r>
            <a:endParaRPr sz="39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9"/>
          <p:cNvSpPr/>
          <p:nvPr/>
        </p:nvSpPr>
        <p:spPr>
          <a:xfrm>
            <a:off x="1096361" y="719981"/>
            <a:ext cx="4479000" cy="6726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33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39"/>
          <p:cNvSpPr txBox="1"/>
          <p:nvPr>
            <p:ph type="title"/>
          </p:nvPr>
        </p:nvSpPr>
        <p:spPr>
          <a:xfrm>
            <a:off x="311700" y="71750"/>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1"/>
                </a:solidFill>
              </a:rPr>
              <a:t>Use case 1: Subscribe the team members</a:t>
            </a:r>
            <a:endParaRPr>
              <a:solidFill>
                <a:schemeClr val="dk1"/>
              </a:solidFill>
            </a:endParaRPr>
          </a:p>
        </p:txBody>
      </p:sp>
      <p:sp>
        <p:nvSpPr>
          <p:cNvPr id="215" name="Google Shape;215;p39"/>
          <p:cNvSpPr txBox="1"/>
          <p:nvPr>
            <p:ph idx="1" type="body"/>
          </p:nvPr>
        </p:nvSpPr>
        <p:spPr>
          <a:xfrm>
            <a:off x="311700" y="914750"/>
            <a:ext cx="8520600" cy="41442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SzPts val="852"/>
              <a:buNone/>
            </a:pPr>
            <a:r>
              <a:rPr b="1" lang="en" sz="1827">
                <a:solidFill>
                  <a:srgbClr val="000000"/>
                </a:solidFill>
              </a:rPr>
              <a:t>Precondition:</a:t>
            </a:r>
            <a:r>
              <a:rPr lang="en" sz="1827">
                <a:solidFill>
                  <a:srgbClr val="000000"/>
                </a:solidFill>
              </a:rPr>
              <a:t> The software engineer has an account on the Progress Point and is part of a software development team.</a:t>
            </a:r>
            <a:endParaRPr sz="1827">
              <a:solidFill>
                <a:srgbClr val="000000"/>
              </a:solidFill>
            </a:endParaRPr>
          </a:p>
          <a:p>
            <a:pPr indent="0" lvl="0" marL="0" rtl="0" algn="l">
              <a:lnSpc>
                <a:spcPct val="80000"/>
              </a:lnSpc>
              <a:spcBef>
                <a:spcPts val="800"/>
              </a:spcBef>
              <a:spcAft>
                <a:spcPts val="0"/>
              </a:spcAft>
              <a:buSzPts val="852"/>
              <a:buNone/>
            </a:pPr>
            <a:r>
              <a:rPr b="1" lang="en" sz="1827">
                <a:solidFill>
                  <a:srgbClr val="000000"/>
                </a:solidFill>
              </a:rPr>
              <a:t>Main Flow:</a:t>
            </a:r>
            <a:endParaRPr b="1" sz="1827">
              <a:solidFill>
                <a:srgbClr val="000000"/>
              </a:solidFill>
            </a:endParaRPr>
          </a:p>
          <a:p>
            <a:pPr indent="-344646" lvl="0" marL="457200" rtl="0" algn="l">
              <a:lnSpc>
                <a:spcPct val="80000"/>
              </a:lnSpc>
              <a:spcBef>
                <a:spcPts val="800"/>
              </a:spcBef>
              <a:spcAft>
                <a:spcPts val="0"/>
              </a:spcAft>
              <a:buClr>
                <a:srgbClr val="000000"/>
              </a:buClr>
              <a:buSzPts val="1828"/>
              <a:buChar char="●"/>
            </a:pPr>
            <a:r>
              <a:rPr lang="en" sz="1827">
                <a:solidFill>
                  <a:srgbClr val="000000"/>
                </a:solidFill>
              </a:rPr>
              <a:t>The software engineer logs in to the application.</a:t>
            </a:r>
            <a:endParaRPr sz="1827">
              <a:solidFill>
                <a:srgbClr val="000000"/>
              </a:solidFill>
            </a:endParaRPr>
          </a:p>
          <a:p>
            <a:pPr indent="-344646" lvl="0" marL="457200" rtl="0" algn="l">
              <a:lnSpc>
                <a:spcPct val="80000"/>
              </a:lnSpc>
              <a:spcBef>
                <a:spcPts val="800"/>
              </a:spcBef>
              <a:spcAft>
                <a:spcPts val="0"/>
              </a:spcAft>
              <a:buClr>
                <a:srgbClr val="000000"/>
              </a:buClr>
              <a:buSzPts val="1828"/>
              <a:buChar char="●"/>
            </a:pPr>
            <a:r>
              <a:rPr lang="en" sz="1827">
                <a:solidFill>
                  <a:srgbClr val="000000"/>
                </a:solidFill>
              </a:rPr>
              <a:t>The engineer navigates to the "Team" section and selects the team member they want to subscribe to.</a:t>
            </a:r>
            <a:endParaRPr sz="1827">
              <a:solidFill>
                <a:srgbClr val="000000"/>
              </a:solidFill>
            </a:endParaRPr>
          </a:p>
          <a:p>
            <a:pPr indent="-344646" lvl="0" marL="457200" rtl="0" algn="l">
              <a:lnSpc>
                <a:spcPct val="80000"/>
              </a:lnSpc>
              <a:spcBef>
                <a:spcPts val="800"/>
              </a:spcBef>
              <a:spcAft>
                <a:spcPts val="0"/>
              </a:spcAft>
              <a:buClr>
                <a:srgbClr val="000000"/>
              </a:buClr>
              <a:buSzPts val="1828"/>
              <a:buChar char="●"/>
            </a:pPr>
            <a:r>
              <a:rPr lang="en" sz="1827">
                <a:solidFill>
                  <a:srgbClr val="000000"/>
                </a:solidFill>
              </a:rPr>
              <a:t>The engineer clicks on the "Subscribe" button.</a:t>
            </a:r>
            <a:endParaRPr sz="1827">
              <a:solidFill>
                <a:srgbClr val="000000"/>
              </a:solidFill>
            </a:endParaRPr>
          </a:p>
          <a:p>
            <a:pPr indent="0" lvl="0" marL="0" rtl="0" algn="l">
              <a:lnSpc>
                <a:spcPct val="80000"/>
              </a:lnSpc>
              <a:spcBef>
                <a:spcPts val="800"/>
              </a:spcBef>
              <a:spcAft>
                <a:spcPts val="0"/>
              </a:spcAft>
              <a:buSzPts val="852"/>
              <a:buNone/>
            </a:pPr>
            <a:r>
              <a:rPr b="1" lang="en" sz="1827">
                <a:solidFill>
                  <a:srgbClr val="000000"/>
                </a:solidFill>
              </a:rPr>
              <a:t>Subflow:</a:t>
            </a:r>
            <a:endParaRPr b="1" sz="1827">
              <a:solidFill>
                <a:srgbClr val="000000"/>
              </a:solidFill>
            </a:endParaRPr>
          </a:p>
          <a:p>
            <a:pPr indent="-344646" lvl="0" marL="457200" rtl="0" algn="l">
              <a:lnSpc>
                <a:spcPct val="80000"/>
              </a:lnSpc>
              <a:spcBef>
                <a:spcPts val="800"/>
              </a:spcBef>
              <a:spcAft>
                <a:spcPts val="0"/>
              </a:spcAft>
              <a:buClr>
                <a:srgbClr val="000000"/>
              </a:buClr>
              <a:buSzPts val="1828"/>
              <a:buChar char="●"/>
            </a:pPr>
            <a:r>
              <a:rPr lang="en" sz="1827">
                <a:solidFill>
                  <a:srgbClr val="000000"/>
                </a:solidFill>
              </a:rPr>
              <a:t>If the engineer wants to unsubscribe a member,  they can select the team member, and click on the "Unsubscribe" button.</a:t>
            </a:r>
            <a:endParaRPr sz="1827">
              <a:solidFill>
                <a:srgbClr val="000000"/>
              </a:solidFill>
            </a:endParaRPr>
          </a:p>
          <a:p>
            <a:pPr indent="0" lvl="0" marL="0" rtl="0" algn="l">
              <a:lnSpc>
                <a:spcPct val="80000"/>
              </a:lnSpc>
              <a:spcBef>
                <a:spcPts val="800"/>
              </a:spcBef>
              <a:spcAft>
                <a:spcPts val="0"/>
              </a:spcAft>
              <a:buSzPts val="852"/>
              <a:buNone/>
            </a:pPr>
            <a:r>
              <a:rPr b="1" lang="en" sz="1827">
                <a:solidFill>
                  <a:srgbClr val="000000"/>
                </a:solidFill>
              </a:rPr>
              <a:t>Alternative Flow:</a:t>
            </a:r>
            <a:endParaRPr b="1" sz="1827">
              <a:solidFill>
                <a:srgbClr val="000000"/>
              </a:solidFill>
            </a:endParaRPr>
          </a:p>
          <a:p>
            <a:pPr indent="-344646" lvl="0" marL="457200" rtl="0" algn="l">
              <a:lnSpc>
                <a:spcPct val="80000"/>
              </a:lnSpc>
              <a:spcBef>
                <a:spcPts val="800"/>
              </a:spcBef>
              <a:spcAft>
                <a:spcPts val="0"/>
              </a:spcAft>
              <a:buClr>
                <a:srgbClr val="000000"/>
              </a:buClr>
              <a:buSzPts val="1828"/>
              <a:buChar char="●"/>
            </a:pPr>
            <a:r>
              <a:rPr lang="en" sz="1827">
                <a:solidFill>
                  <a:srgbClr val="000000"/>
                </a:solidFill>
              </a:rPr>
              <a:t>If the team member is not listed, the engineer should check if they are part of the same software development team or not.</a:t>
            </a:r>
            <a:endParaRPr sz="182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40"/>
          <p:cNvSpPr/>
          <p:nvPr/>
        </p:nvSpPr>
        <p:spPr>
          <a:xfrm>
            <a:off x="1096361" y="719981"/>
            <a:ext cx="4479000" cy="6726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33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40"/>
          <p:cNvSpPr txBox="1"/>
          <p:nvPr>
            <p:ph type="title"/>
          </p:nvPr>
        </p:nvSpPr>
        <p:spPr>
          <a:xfrm>
            <a:off x="311700" y="57650"/>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1"/>
                </a:solidFill>
              </a:rPr>
              <a:t>Use case 2: Sending task updates</a:t>
            </a:r>
            <a:endParaRPr>
              <a:solidFill>
                <a:schemeClr val="dk1"/>
              </a:solidFill>
            </a:endParaRPr>
          </a:p>
        </p:txBody>
      </p:sp>
      <p:sp>
        <p:nvSpPr>
          <p:cNvPr id="222" name="Google Shape;222;p40"/>
          <p:cNvSpPr txBox="1"/>
          <p:nvPr>
            <p:ph idx="1" type="body"/>
          </p:nvPr>
        </p:nvSpPr>
        <p:spPr>
          <a:xfrm>
            <a:off x="311700" y="813550"/>
            <a:ext cx="8520600" cy="40686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688"/>
              <a:buNone/>
            </a:pPr>
            <a:r>
              <a:rPr b="1" lang="en" sz="1812">
                <a:solidFill>
                  <a:srgbClr val="000000"/>
                </a:solidFill>
              </a:rPr>
              <a:t>Precondition</a:t>
            </a:r>
            <a:r>
              <a:rPr lang="en" sz="1812">
                <a:solidFill>
                  <a:srgbClr val="000000"/>
                </a:solidFill>
              </a:rPr>
              <a:t>: The software engineer has an account on the Progress Point and is part of a software development team.</a:t>
            </a:r>
            <a:endParaRPr sz="1812">
              <a:solidFill>
                <a:srgbClr val="000000"/>
              </a:solidFill>
            </a:endParaRPr>
          </a:p>
          <a:p>
            <a:pPr indent="0" lvl="0" marL="0" rtl="0" algn="l">
              <a:lnSpc>
                <a:spcPct val="90000"/>
              </a:lnSpc>
              <a:spcBef>
                <a:spcPts val="800"/>
              </a:spcBef>
              <a:spcAft>
                <a:spcPts val="0"/>
              </a:spcAft>
              <a:buSzPts val="688"/>
              <a:buNone/>
            </a:pPr>
            <a:r>
              <a:rPr b="1" lang="en" sz="1812">
                <a:solidFill>
                  <a:srgbClr val="000000"/>
                </a:solidFill>
              </a:rPr>
              <a:t>Main Flow:</a:t>
            </a:r>
            <a:endParaRPr b="1" sz="1812">
              <a:solidFill>
                <a:srgbClr val="000000"/>
              </a:solidFill>
            </a:endParaRPr>
          </a:p>
          <a:p>
            <a:pPr indent="-343693" lvl="0" marL="457200" rtl="0" algn="l">
              <a:lnSpc>
                <a:spcPct val="90000"/>
              </a:lnSpc>
              <a:spcBef>
                <a:spcPts val="800"/>
              </a:spcBef>
              <a:spcAft>
                <a:spcPts val="0"/>
              </a:spcAft>
              <a:buClr>
                <a:srgbClr val="000000"/>
              </a:buClr>
              <a:buSzPts val="1813"/>
              <a:buChar char="●"/>
            </a:pPr>
            <a:r>
              <a:rPr lang="en" sz="1812">
                <a:solidFill>
                  <a:srgbClr val="000000"/>
                </a:solidFill>
              </a:rPr>
              <a:t>The software engineer logs in to the application.</a:t>
            </a:r>
            <a:endParaRPr sz="1812">
              <a:solidFill>
                <a:srgbClr val="000000"/>
              </a:solidFill>
            </a:endParaRPr>
          </a:p>
          <a:p>
            <a:pPr indent="-343693" lvl="0" marL="457200" rtl="0" algn="l">
              <a:lnSpc>
                <a:spcPct val="90000"/>
              </a:lnSpc>
              <a:spcBef>
                <a:spcPts val="800"/>
              </a:spcBef>
              <a:spcAft>
                <a:spcPts val="0"/>
              </a:spcAft>
              <a:buClr>
                <a:srgbClr val="000000"/>
              </a:buClr>
              <a:buSzPts val="1813"/>
              <a:buChar char="●"/>
            </a:pPr>
            <a:r>
              <a:rPr lang="en" sz="1812">
                <a:solidFill>
                  <a:srgbClr val="000000"/>
                </a:solidFill>
              </a:rPr>
              <a:t>The engineer writes a new update about the task in the text area or post images or designs using “post image” icon.</a:t>
            </a:r>
            <a:endParaRPr sz="1812">
              <a:solidFill>
                <a:srgbClr val="000000"/>
              </a:solidFill>
            </a:endParaRPr>
          </a:p>
          <a:p>
            <a:pPr indent="-343693" lvl="0" marL="457200" rtl="0" algn="l">
              <a:lnSpc>
                <a:spcPct val="90000"/>
              </a:lnSpc>
              <a:spcBef>
                <a:spcPts val="800"/>
              </a:spcBef>
              <a:spcAft>
                <a:spcPts val="0"/>
              </a:spcAft>
              <a:buClr>
                <a:srgbClr val="000000"/>
              </a:buClr>
              <a:buSzPts val="1813"/>
              <a:buChar char="●"/>
            </a:pPr>
            <a:r>
              <a:rPr lang="en" sz="1812">
                <a:solidFill>
                  <a:srgbClr val="000000"/>
                </a:solidFill>
              </a:rPr>
              <a:t>The engineer clicks the "Send" button.</a:t>
            </a:r>
            <a:endParaRPr sz="1812">
              <a:solidFill>
                <a:srgbClr val="000000"/>
              </a:solidFill>
            </a:endParaRPr>
          </a:p>
          <a:p>
            <a:pPr indent="0" lvl="0" marL="0" rtl="0" algn="l">
              <a:lnSpc>
                <a:spcPct val="90000"/>
              </a:lnSpc>
              <a:spcBef>
                <a:spcPts val="800"/>
              </a:spcBef>
              <a:spcAft>
                <a:spcPts val="0"/>
              </a:spcAft>
              <a:buSzPts val="688"/>
              <a:buNone/>
            </a:pPr>
            <a:r>
              <a:rPr b="1" lang="en" sz="1812">
                <a:solidFill>
                  <a:srgbClr val="000000"/>
                </a:solidFill>
              </a:rPr>
              <a:t>Subflow:</a:t>
            </a:r>
            <a:endParaRPr b="1" sz="1812">
              <a:solidFill>
                <a:srgbClr val="000000"/>
              </a:solidFill>
            </a:endParaRPr>
          </a:p>
          <a:p>
            <a:pPr indent="-343693" lvl="0" marL="457200" rtl="0" algn="l">
              <a:lnSpc>
                <a:spcPct val="90000"/>
              </a:lnSpc>
              <a:spcBef>
                <a:spcPts val="800"/>
              </a:spcBef>
              <a:spcAft>
                <a:spcPts val="0"/>
              </a:spcAft>
              <a:buClr>
                <a:srgbClr val="000000"/>
              </a:buClr>
              <a:buSzPts val="1813"/>
              <a:buChar char="●"/>
            </a:pPr>
            <a:r>
              <a:rPr lang="en" sz="1812">
                <a:solidFill>
                  <a:srgbClr val="000000"/>
                </a:solidFill>
              </a:rPr>
              <a:t>If the engineer wants to edit or delete their update, They can then click on the "Edit" or "Delete" button.</a:t>
            </a:r>
            <a:endParaRPr sz="1812">
              <a:solidFill>
                <a:srgbClr val="000000"/>
              </a:solidFill>
            </a:endParaRPr>
          </a:p>
          <a:p>
            <a:pPr indent="0" lvl="0" marL="0" rtl="0" algn="l">
              <a:lnSpc>
                <a:spcPct val="90000"/>
              </a:lnSpc>
              <a:spcBef>
                <a:spcPts val="800"/>
              </a:spcBef>
              <a:spcAft>
                <a:spcPts val="0"/>
              </a:spcAft>
              <a:buSzPts val="688"/>
              <a:buNone/>
            </a:pPr>
            <a:r>
              <a:rPr b="1" lang="en" sz="1812">
                <a:solidFill>
                  <a:srgbClr val="000000"/>
                </a:solidFill>
              </a:rPr>
              <a:t>Alternative Flow:</a:t>
            </a:r>
            <a:endParaRPr b="1" sz="1812">
              <a:solidFill>
                <a:srgbClr val="000000"/>
              </a:solidFill>
            </a:endParaRPr>
          </a:p>
          <a:p>
            <a:pPr indent="-343693" lvl="0" marL="457200" rtl="0" algn="l">
              <a:lnSpc>
                <a:spcPct val="90000"/>
              </a:lnSpc>
              <a:spcBef>
                <a:spcPts val="800"/>
              </a:spcBef>
              <a:spcAft>
                <a:spcPts val="0"/>
              </a:spcAft>
              <a:buClr>
                <a:srgbClr val="000000"/>
              </a:buClr>
              <a:buSzPts val="1813"/>
              <a:buChar char="●"/>
            </a:pPr>
            <a:r>
              <a:rPr lang="en" sz="1812">
                <a:solidFill>
                  <a:srgbClr val="000000"/>
                </a:solidFill>
              </a:rPr>
              <a:t>If user do not have any subscribers, his updates cannot be seen by them.</a:t>
            </a:r>
            <a:endParaRPr sz="1812">
              <a:solidFill>
                <a:srgbClr val="000000"/>
              </a:solidFill>
            </a:endParaRPr>
          </a:p>
          <a:p>
            <a:pPr indent="0" lvl="0" marL="0" rtl="0" algn="l">
              <a:lnSpc>
                <a:spcPct val="90000"/>
              </a:lnSpc>
              <a:spcBef>
                <a:spcPts val="800"/>
              </a:spcBef>
              <a:spcAft>
                <a:spcPts val="0"/>
              </a:spcAft>
              <a:buSzPts val="688"/>
              <a:buNone/>
            </a:pPr>
            <a:r>
              <a:t/>
            </a:r>
            <a:endParaRPr sz="1812">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2">
      <a:dk1>
        <a:srgbClr val="861F41"/>
      </a:dk1>
      <a:lt1>
        <a:srgbClr val="FFFFFF"/>
      </a:lt1>
      <a:dk2>
        <a:srgbClr val="75787B"/>
      </a:dk2>
      <a:lt2>
        <a:srgbClr val="E5E1E6"/>
      </a:lt2>
      <a:accent1>
        <a:srgbClr val="861F41"/>
      </a:accent1>
      <a:accent2>
        <a:srgbClr val="C64600"/>
      </a:accent2>
      <a:accent3>
        <a:srgbClr val="A5A5A5"/>
      </a:accent3>
      <a:accent4>
        <a:srgbClr val="508590"/>
      </a:accent4>
      <a:accent5>
        <a:srgbClr val="E5E1E6"/>
      </a:accent5>
      <a:accent6>
        <a:srgbClr val="003C7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Custom 2">
      <a:dk1>
        <a:srgbClr val="861F41"/>
      </a:dk1>
      <a:lt1>
        <a:srgbClr val="FFFFFF"/>
      </a:lt1>
      <a:dk2>
        <a:srgbClr val="75787B"/>
      </a:dk2>
      <a:lt2>
        <a:srgbClr val="E5E1E6"/>
      </a:lt2>
      <a:accent1>
        <a:srgbClr val="861F41"/>
      </a:accent1>
      <a:accent2>
        <a:srgbClr val="C64600"/>
      </a:accent2>
      <a:accent3>
        <a:srgbClr val="A5A5A5"/>
      </a:accent3>
      <a:accent4>
        <a:srgbClr val="508590"/>
      </a:accent4>
      <a:accent5>
        <a:srgbClr val="E5E1E6"/>
      </a:accent5>
      <a:accent6>
        <a:srgbClr val="003C7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