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8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621"/>
  </p:normalViewPr>
  <p:slideViewPr>
    <p:cSldViewPr snapToGrid="0">
      <p:cViewPr varScale="1">
        <p:scale>
          <a:sx n="119" d="100"/>
          <a:sy n="119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FE2B6-951F-F5DE-6CDC-5E59308E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167F71-CF07-018E-CE26-D3FC8D0B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5455B0-50A5-5382-231F-27F3B96B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2EE5C-F86A-D215-0081-E3402F1C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B7238-A5E5-63AA-DA90-6F5F1D2E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395D6-03BA-4D7F-0879-C1D6B479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F5572-7A18-3E0E-1B71-A840843B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F1BA3-A863-2EC7-016A-AA9A643E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69F7A-6BB1-C55A-32A5-CEB2DE7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C26D5-0A9E-679F-5E9B-930F5D57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29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7F6811-F6A7-62E9-CFE8-D98A3ECA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F935CA-6E6F-9FDF-A608-392DCEA01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F26FD-94CF-17BC-F133-EC543E37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D1990-FFA6-F90A-2C7E-EA74034F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92ACB-DAF0-D650-A193-03578C7D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2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81A72-E15D-BCF8-049A-3A645D12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F87A3-D979-2ED6-D61A-14EE7FBE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28B73D-9288-0CD6-9D62-7EEF474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A1AE2-3722-DCF2-AFB4-CAD6E54A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DF6CC-FD48-954B-AB3F-5C54C09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1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45F4A-A8B5-9AFF-526F-7C7C2E6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70A53E-9785-6CD9-6D47-39B2EF0B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68208-E5F4-C49C-81EC-F5CEF050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8BE408-993F-5BE2-ED9D-0E357CB7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A385E-F799-9CC2-E938-B052CEA2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31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716B7-9131-4393-E418-B443BFF9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299FE-E698-AAAA-68EB-704AE47A4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9DFE8-075A-A87C-AB49-E029D1C5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BAC8B-2BA8-CFB1-C53B-232F9486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B82197-1372-F482-CBF4-D656E50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22E61F-3707-7F1A-393F-7BE09C61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7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5FA95-DED3-4DF7-12F4-E94514EA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0E8553-A025-7A30-33D8-E2E8E752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632432-ABED-0E24-A003-CE5E46520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EC3552-8DD3-EEFA-4751-07B9950F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641649-B1E3-067F-6BF7-FD0D36CD7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EFCDA8-05E1-95A0-0E47-F077A34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9B8588-131D-9C58-A5C2-8EF62600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8F59A5-DC14-1A43-ABC8-964D16D6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0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06BFD-B1E3-79D7-1408-03763E56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A09642-5EBC-86AC-4FAC-8F0D0CC3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1DE41-240C-E83E-10F7-F149124B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D828E-242D-BCA3-9AC6-2AE07A7C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0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298EB2-85BA-C694-2213-DC830529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E8EB8B-B738-AEC8-8C0B-3F437CB9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83E287-A514-CC89-0EE4-418B8E9E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97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A2135-7374-3D44-F151-AD3F87B9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03EC4-8DF2-65C1-F963-1C94F33C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AC10F-F40F-F660-9FB2-B9E74FFC9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3B0EC0-C0F1-44A3-8CFE-8FDFD6FC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3269B6-97DD-BEA5-C13E-1BF4B196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AFD8E2-6AB4-4926-0154-F6004EA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5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C534D-D0A6-4DF5-2AB1-63A811BC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873754-DD34-FD20-AE72-F96715B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336619-AFD1-2276-602B-09299B82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1D417-63FB-288A-BF32-DE4A7555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AB4F3-7B98-D7E6-7C29-808838C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8E3B2A-931F-713B-E78C-2DDCE8C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8590AA-56C0-CB5C-EE1D-AF62E4A4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9A1C99-9052-CDA9-038C-AFA7D6AF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8E58D-3DFA-46FC-252D-909221D54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1E33-E4C1-7B45-9AE3-05A4E41A2F9F}" type="datetimeFigureOut">
              <a:rPr lang="de-DE" smtClean="0"/>
              <a:t>15.01.24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1972F-F001-96FB-63F4-9A4D674B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58F8B-585B-CC94-B314-1E5D0F242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41B7-9A24-DA40-8E0B-62E99E135C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07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C477057-5D17-5EF0-919B-885269B9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79" y="390738"/>
            <a:ext cx="5920721" cy="61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9F7BFC7F-EE4F-4D38-6603-140EB44E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1" y="390738"/>
            <a:ext cx="5668792" cy="60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SkyDrive</dc:creator>
  <cp:lastModifiedBy>Stefan SkyDrive</cp:lastModifiedBy>
  <cp:revision>1</cp:revision>
  <dcterms:created xsi:type="dcterms:W3CDTF">2024-01-15T20:32:36Z</dcterms:created>
  <dcterms:modified xsi:type="dcterms:W3CDTF">2024-01-15T20:33:25Z</dcterms:modified>
</cp:coreProperties>
</file>