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0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2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2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5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6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12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50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6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0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5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0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9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2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 accessories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7810"/>
            <a:ext cx="9448800" cy="685800"/>
          </a:xfrm>
        </p:spPr>
        <p:txBody>
          <a:bodyPr/>
          <a:lstStyle/>
          <a:p>
            <a:r>
              <a:rPr lang="en-US" dirty="0" smtClean="0"/>
              <a:t>46 – MIHIR MAKWANA</a:t>
            </a:r>
          </a:p>
        </p:txBody>
      </p:sp>
    </p:spTree>
    <p:extLst>
      <p:ext uri="{BB962C8B-B14F-4D97-AF65-F5344CB8AC3E}">
        <p14:creationId xmlns:p14="http://schemas.microsoft.com/office/powerpoint/2010/main" val="270301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3309"/>
            <a:ext cx="8610600" cy="129302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88" y="2249488"/>
            <a:ext cx="7709850" cy="3541712"/>
          </a:xfrm>
        </p:spPr>
      </p:pic>
    </p:spTree>
    <p:extLst>
      <p:ext uri="{BB962C8B-B14F-4D97-AF65-F5344CB8AC3E}">
        <p14:creationId xmlns:p14="http://schemas.microsoft.com/office/powerpoint/2010/main" val="403449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94218"/>
            <a:ext cx="8610600" cy="1293028"/>
          </a:xfrm>
        </p:spPr>
        <p:txBody>
          <a:bodyPr/>
          <a:lstStyle/>
          <a:p>
            <a:r>
              <a:rPr lang="en-US" dirty="0" smtClean="0"/>
              <a:t>Sign 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70" y="2249488"/>
            <a:ext cx="7730886" cy="3541712"/>
          </a:xfrm>
        </p:spPr>
      </p:pic>
    </p:spTree>
    <p:extLst>
      <p:ext uri="{BB962C8B-B14F-4D97-AF65-F5344CB8AC3E}">
        <p14:creationId xmlns:p14="http://schemas.microsoft.com/office/powerpoint/2010/main" val="273644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Technologies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Webpages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3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based on an E-Commerce website. In this Project the website provides different types of Electronic Accessories to user.</a:t>
            </a:r>
          </a:p>
          <a:p>
            <a:r>
              <a:rPr lang="en-US" dirty="0" smtClean="0"/>
              <a:t>User can buy any products and also keep track of the order.</a:t>
            </a:r>
          </a:p>
          <a:p>
            <a:r>
              <a:rPr lang="en-US" dirty="0" smtClean="0"/>
              <a:t>This Project is build with HTML, CSS, JavaScript and PHP.</a:t>
            </a:r>
          </a:p>
          <a:p>
            <a:r>
              <a:rPr lang="en-US" dirty="0" smtClean="0"/>
              <a:t>In this Project MYSQL Database is used which is available in WAMP server.</a:t>
            </a:r>
          </a:p>
          <a:p>
            <a:r>
              <a:rPr lang="en-US" dirty="0" smtClean="0"/>
              <a:t>PHP is used to connect the database and to update the orders and Login.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CSS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66340"/>
            <a:ext cx="8610600" cy="1293028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50" y="2249488"/>
            <a:ext cx="7688926" cy="3541712"/>
          </a:xfrm>
        </p:spPr>
      </p:pic>
    </p:spTree>
    <p:extLst>
      <p:ext uri="{BB962C8B-B14F-4D97-AF65-F5344CB8AC3E}">
        <p14:creationId xmlns:p14="http://schemas.microsoft.com/office/powerpoint/2010/main" val="360313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22" y="2249488"/>
            <a:ext cx="7783982" cy="3541712"/>
          </a:xfrm>
        </p:spPr>
      </p:pic>
    </p:spTree>
    <p:extLst>
      <p:ext uri="{BB962C8B-B14F-4D97-AF65-F5344CB8AC3E}">
        <p14:creationId xmlns:p14="http://schemas.microsoft.com/office/powerpoint/2010/main" val="143385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4976"/>
            <a:ext cx="8610600" cy="1293028"/>
          </a:xfrm>
        </p:spPr>
        <p:txBody>
          <a:bodyPr/>
          <a:lstStyle/>
          <a:p>
            <a:r>
              <a:rPr lang="en-US" dirty="0" smtClean="0"/>
              <a:t>Products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89" y="2249488"/>
            <a:ext cx="7741447" cy="3541712"/>
          </a:xfrm>
        </p:spPr>
      </p:pic>
    </p:spTree>
    <p:extLst>
      <p:ext uri="{BB962C8B-B14F-4D97-AF65-F5344CB8AC3E}">
        <p14:creationId xmlns:p14="http://schemas.microsoft.com/office/powerpoint/2010/main" val="227086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89" y="2249488"/>
            <a:ext cx="7741447" cy="3541712"/>
          </a:xfrm>
        </p:spPr>
      </p:pic>
    </p:spTree>
    <p:extLst>
      <p:ext uri="{BB962C8B-B14F-4D97-AF65-F5344CB8AC3E}">
        <p14:creationId xmlns:p14="http://schemas.microsoft.com/office/powerpoint/2010/main" val="10484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6490"/>
            <a:ext cx="8610600" cy="1293028"/>
          </a:xfrm>
        </p:spPr>
        <p:txBody>
          <a:bodyPr/>
          <a:lstStyle/>
          <a:p>
            <a:r>
              <a:rPr lang="en-US" dirty="0" smtClean="0"/>
              <a:t>Contact 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89" y="2249488"/>
            <a:ext cx="7741447" cy="3541712"/>
          </a:xfrm>
        </p:spPr>
      </p:pic>
    </p:spTree>
    <p:extLst>
      <p:ext uri="{BB962C8B-B14F-4D97-AF65-F5344CB8AC3E}">
        <p14:creationId xmlns:p14="http://schemas.microsoft.com/office/powerpoint/2010/main" val="1284935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105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Electronic accessories</vt:lpstr>
      <vt:lpstr>INDEX</vt:lpstr>
      <vt:lpstr>INTRODUCTION</vt:lpstr>
      <vt:lpstr>Technologies Used </vt:lpstr>
      <vt:lpstr>HOME</vt:lpstr>
      <vt:lpstr>PowerPoint Presentation</vt:lpstr>
      <vt:lpstr>Products</vt:lpstr>
      <vt:lpstr>PowerPoint Presentation</vt:lpstr>
      <vt:lpstr>Contact us</vt:lpstr>
      <vt:lpstr>Login</vt:lpstr>
      <vt:lpstr>Sign 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accessories</dc:title>
  <dc:creator>Microsoft account</dc:creator>
  <cp:lastModifiedBy>Microsoft account</cp:lastModifiedBy>
  <cp:revision>5</cp:revision>
  <dcterms:created xsi:type="dcterms:W3CDTF">2022-09-15T22:07:00Z</dcterms:created>
  <dcterms:modified xsi:type="dcterms:W3CDTF">2022-12-01T12:26:55Z</dcterms:modified>
</cp:coreProperties>
</file>