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66" r:id="rId5"/>
    <p:sldId id="294" r:id="rId6"/>
    <p:sldId id="328" r:id="rId7"/>
    <p:sldId id="329" r:id="rId8"/>
    <p:sldId id="325" r:id="rId9"/>
    <p:sldId id="267" r:id="rId10"/>
    <p:sldId id="332" r:id="rId11"/>
    <p:sldId id="260" r:id="rId12"/>
    <p:sldId id="280" r:id="rId13"/>
    <p:sldId id="268" r:id="rId14"/>
    <p:sldId id="288" r:id="rId15"/>
    <p:sldId id="287" r:id="rId16"/>
    <p:sldId id="314" r:id="rId17"/>
    <p:sldId id="291" r:id="rId18"/>
    <p:sldId id="331" r:id="rId19"/>
    <p:sldId id="318" r:id="rId20"/>
    <p:sldId id="297" r:id="rId21"/>
    <p:sldId id="299" r:id="rId22"/>
    <p:sldId id="301" r:id="rId23"/>
    <p:sldId id="302" r:id="rId24"/>
    <p:sldId id="283" r:id="rId25"/>
    <p:sldId id="282" r:id="rId26"/>
    <p:sldId id="308" r:id="rId27"/>
    <p:sldId id="327" r:id="rId28"/>
    <p:sldId id="285" r:id="rId29"/>
    <p:sldId id="326" r:id="rId30"/>
    <p:sldId id="269" r:id="rId31"/>
    <p:sldId id="262" r:id="rId32"/>
    <p:sldId id="263" r:id="rId33"/>
    <p:sldId id="264" r:id="rId34"/>
    <p:sldId id="265" r:id="rId35"/>
    <p:sldId id="303" r:id="rId36"/>
    <p:sldId id="324" r:id="rId37"/>
    <p:sldId id="305" r:id="rId38"/>
    <p:sldId id="306" r:id="rId39"/>
    <p:sldId id="313" r:id="rId40"/>
    <p:sldId id="309" r:id="rId41"/>
    <p:sldId id="311" r:id="rId42"/>
    <p:sldId id="310" r:id="rId43"/>
    <p:sldId id="30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ir Rawal" initials="MR" lastIdx="1" clrIdx="0">
    <p:extLst>
      <p:ext uri="{19B8F6BF-5375-455C-9EA6-DF929625EA0E}">
        <p15:presenceInfo xmlns:p15="http://schemas.microsoft.com/office/powerpoint/2012/main" userId="S::mihirr@microsoft.com::0015e299-d349-41b1-bdb9-212b10730e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3842" autoAdjust="0"/>
  </p:normalViewPr>
  <p:slideViewPr>
    <p:cSldViewPr snapToGrid="0">
      <p:cViewPr varScale="1">
        <p:scale>
          <a:sx n="60" d="100"/>
          <a:sy n="60" d="100"/>
        </p:scale>
        <p:origin x="932" y="68"/>
      </p:cViewPr>
      <p:guideLst/>
    </p:cSldViewPr>
  </p:slideViewPr>
  <p:outlineViewPr>
    <p:cViewPr>
      <p:scale>
        <a:sx n="33" d="100"/>
        <a:sy n="33" d="100"/>
      </p:scale>
      <p:origin x="0" y="-10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F7041-F269-4D35-A8E0-95E38A7138C6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A9E8D2-0B3F-43A9-9167-B7BB12175703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Proposed</a:t>
          </a:r>
        </a:p>
      </dgm:t>
    </dgm:pt>
    <dgm:pt modelId="{756806B2-30FF-4E7A-B35B-2D213DDE1B82}" type="parTrans" cxnId="{A4CF29C8-9A51-4493-8866-2B35C64816B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E9EAF8-064A-4984-8BB4-0C1821C4AB01}" type="sibTrans" cxnId="{A4CF29C8-9A51-4493-8866-2B35C64816B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AD0B8A-2B13-459B-BB5A-36B59B2281A8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</a:p>
      </dgm:t>
    </dgm:pt>
    <dgm:pt modelId="{53E2E608-2669-4A69-B9BC-5663D72B46F7}" type="parTrans" cxnId="{4CC2655B-9F17-48F0-967E-1D585C434E04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046FF2F-F34E-4D9A-9955-FA778BC82AD6}" type="sibTrans" cxnId="{4CC2655B-9F17-48F0-967E-1D585C434E04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E67BAB6-44BB-4325-B582-F3DD5FDC8069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Pending Assessment</a:t>
          </a:r>
        </a:p>
      </dgm:t>
    </dgm:pt>
    <dgm:pt modelId="{1EB30762-D540-4327-957B-2CE1DB68C87C}" type="parTrans" cxnId="{6044DFD7-390C-4FCC-AFAB-D7601BB4D27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2582FE-C7E9-4D4C-8BD9-397C0CBE59EA}" type="sibTrans" cxnId="{6044DFD7-390C-4FCC-AFAB-D7601BB4D27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8B22A2-3367-47D7-B913-3F468B99D5FB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D5D48D-D4AF-4DA3-A416-5050066669BF}" type="parTrans" cxnId="{6948A177-526F-459A-8A9F-82DEF1AD370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014C982-BB85-44DA-83F7-C2E0A4E46D3E}" type="sibTrans" cxnId="{6948A177-526F-459A-8A9F-82DEF1AD370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D70F1B-F15F-4C33-8621-DB01B4A89D55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Started</a:t>
          </a:r>
        </a:p>
      </dgm:t>
    </dgm:pt>
    <dgm:pt modelId="{05151BFA-6D91-48C5-A9D4-65E16A3A229F}" type="parTrans" cxnId="{F72B1DE2-3DB1-4856-A34D-C968273B2F5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AA07D39-ADCA-40F7-A927-A2F498D1B4BC}" type="sibTrans" cxnId="{F72B1DE2-3DB1-4856-A34D-C968273B2F5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55ECC3-9835-42ED-AB34-BE8000F7A6A1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Pending Approval</a:t>
          </a:r>
        </a:p>
      </dgm:t>
    </dgm:pt>
    <dgm:pt modelId="{B2A4CE60-CA12-4D3B-8707-F919E7647D5F}" type="parTrans" cxnId="{08DBF28F-D139-4377-A190-19221C99229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C1FC7C6-A63E-46FB-93BC-8D7AFCF4C947}" type="sibTrans" cxnId="{08DBF28F-D139-4377-A190-19221C992293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232C972-7EF0-44CE-87E4-30E8E5132BB7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Committed</a:t>
          </a:r>
        </a:p>
      </dgm:t>
    </dgm:pt>
    <dgm:pt modelId="{37733AEA-F4A5-4A3D-A5B5-AAF3F126DDA4}" type="parTrans" cxnId="{9A998D8E-69B8-4640-A090-9F47D6687F9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D59318F-3D2C-4D85-82CD-5BE7E4A77FCD}" type="sibTrans" cxnId="{9A998D8E-69B8-4640-A090-9F47D6687F9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3E65414-D3C7-4ECC-991E-0610BF38DD5F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Completed</a:t>
          </a:r>
        </a:p>
      </dgm:t>
    </dgm:pt>
    <dgm:pt modelId="{44D279AF-9B7F-42EE-BFF6-1188935399E4}" type="parTrans" cxnId="{460E3FE5-4194-4D5F-A6C8-3E8F9B9566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16335CF-05A5-47D6-ACFE-9586219E2CDA}" type="sibTrans" cxnId="{460E3FE5-4194-4D5F-A6C8-3E8F9B9566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91F73DF-35CF-4BE1-A453-C449211A8AF3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7D018D-1E48-4705-8823-321684F113D9}" type="parTrans" cxnId="{78683CE1-BDCA-4945-A0A0-44EC0001098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D9BF32A-7783-4639-B8CC-CCB14E6AFE15}" type="sibTrans" cxnId="{78683CE1-BDCA-4945-A0A0-44EC0001098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886EB62-F596-4233-BB19-C8E57FD50657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26AC92C-A893-4952-97D7-75A201342C8D}" type="parTrans" cxnId="{586CA889-86F2-4AF8-8942-91C615024C9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FDB8CC-8083-4E03-9BE6-967AFB53A993}" type="sibTrans" cxnId="{586CA889-86F2-4AF8-8942-91C615024C9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7EB078-1906-4644-A853-528000D6E8FA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834F77-B2E0-4D99-B226-414C08DE775D}" type="parTrans" cxnId="{11D623F8-9190-4EDC-A8E9-356E56D1349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B95AB8A-E84E-49D9-B1FC-332CC96070EA}" type="sibTrans" cxnId="{11D623F8-9190-4EDC-A8E9-356E56D1349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B0EC797-130E-4582-A30B-5C6BD1B452D1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EEE998-1E63-4F8B-9963-87C42061E27F}" type="parTrans" cxnId="{90C7BA3C-1F54-45D4-A686-21F6220896F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89B23C4-5806-4785-BC7D-9E48A666639D}" type="sibTrans" cxnId="{90C7BA3C-1F54-45D4-A686-21F6220896F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63896DD-4BFC-405F-BF2B-E1D3E3DBA5A7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Proposed</a:t>
          </a:r>
        </a:p>
      </dgm:t>
    </dgm:pt>
    <dgm:pt modelId="{04243F1D-B24C-422F-9FBE-4714C175EEDC}" type="parTrans" cxnId="{9FE5582F-ABCF-44FE-B101-078CF8071AE8}">
      <dgm:prSet/>
      <dgm:spPr/>
      <dgm:t>
        <a:bodyPr/>
        <a:lstStyle/>
        <a:p>
          <a:endParaRPr lang="en-US"/>
        </a:p>
      </dgm:t>
    </dgm:pt>
    <dgm:pt modelId="{C44576D6-B6BC-4853-90A9-AD3BC9F8F653}" type="sibTrans" cxnId="{9FE5582F-ABCF-44FE-B101-078CF8071AE8}">
      <dgm:prSet/>
      <dgm:spPr/>
      <dgm:t>
        <a:bodyPr/>
        <a:lstStyle/>
        <a:p>
          <a:endParaRPr lang="en-US"/>
        </a:p>
      </dgm:t>
    </dgm:pt>
    <dgm:pt modelId="{12671757-0F5C-4146-A724-FB9339A06F06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Tags : None</a:t>
          </a:r>
        </a:p>
      </dgm:t>
    </dgm:pt>
    <dgm:pt modelId="{73A7EA36-E06D-4D79-80F8-7DA6270EB4A1}" type="parTrans" cxnId="{BD017F79-4385-4EE7-BD08-11C1776D512B}">
      <dgm:prSet/>
      <dgm:spPr/>
      <dgm:t>
        <a:bodyPr/>
        <a:lstStyle/>
        <a:p>
          <a:endParaRPr lang="en-US"/>
        </a:p>
      </dgm:t>
    </dgm:pt>
    <dgm:pt modelId="{A4F45AE9-3838-479D-A0BD-8975FB9C2798}" type="sibTrans" cxnId="{BD017F79-4385-4EE7-BD08-11C1776D512B}">
      <dgm:prSet/>
      <dgm:spPr/>
      <dgm:t>
        <a:bodyPr/>
        <a:lstStyle/>
        <a:p>
          <a:endParaRPr lang="en-US"/>
        </a:p>
      </dgm:t>
    </dgm:pt>
    <dgm:pt modelId="{856C7102-EA99-4406-8768-BD8F5D26CB74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Owner : Vertical Lead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C0ECC66-251E-4E77-8246-D581595F8DC8}" type="parTrans" cxnId="{BC8CB520-FEC0-428F-A1AD-460469F0E9E1}">
      <dgm:prSet/>
      <dgm:spPr/>
      <dgm:t>
        <a:bodyPr/>
        <a:lstStyle/>
        <a:p>
          <a:endParaRPr lang="en-US"/>
        </a:p>
      </dgm:t>
    </dgm:pt>
    <dgm:pt modelId="{03C67DC3-DC6E-4104-9D61-A1C3604BCBD2}" type="sibTrans" cxnId="{BC8CB520-FEC0-428F-A1AD-460469F0E9E1}">
      <dgm:prSet/>
      <dgm:spPr/>
      <dgm:t>
        <a:bodyPr/>
        <a:lstStyle/>
        <a:p>
          <a:endParaRPr lang="en-US"/>
        </a:p>
      </dgm:t>
    </dgm:pt>
    <dgm:pt modelId="{F01902B8-395F-4324-9F56-23A97B0D7DE3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Proposed</a:t>
          </a:r>
        </a:p>
      </dgm:t>
    </dgm:pt>
    <dgm:pt modelId="{73479A96-5EE4-4547-B900-659DEE4B7563}" type="parTrans" cxnId="{5E8BB8F3-2169-4828-8F5D-5493B13510FA}">
      <dgm:prSet/>
      <dgm:spPr/>
      <dgm:t>
        <a:bodyPr/>
        <a:lstStyle/>
        <a:p>
          <a:endParaRPr lang="en-US"/>
        </a:p>
      </dgm:t>
    </dgm:pt>
    <dgm:pt modelId="{A6925EB3-30FD-477A-882F-3AF8FD6A9120}" type="sibTrans" cxnId="{5E8BB8F3-2169-4828-8F5D-5493B13510FA}">
      <dgm:prSet/>
      <dgm:spPr/>
      <dgm:t>
        <a:bodyPr/>
        <a:lstStyle/>
        <a:p>
          <a:endParaRPr lang="en-US"/>
        </a:p>
      </dgm:t>
    </dgm:pt>
    <dgm:pt modelId="{5FBC2BF8-715B-4746-A4CA-72D91F1FF133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Tags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VLAssessment</a:t>
          </a:r>
        </a:p>
      </dgm:t>
    </dgm:pt>
    <dgm:pt modelId="{1FBB089E-16A3-4FCF-88F9-4602157C616E}" type="parTrans" cxnId="{EF904570-92DD-443E-B75B-C83E526B4B82}">
      <dgm:prSet/>
      <dgm:spPr/>
      <dgm:t>
        <a:bodyPr/>
        <a:lstStyle/>
        <a:p>
          <a:endParaRPr lang="en-US"/>
        </a:p>
      </dgm:t>
    </dgm:pt>
    <dgm:pt modelId="{6122AFE0-BEE8-4B39-A6E0-7B26FCBE1D65}" type="sibTrans" cxnId="{EF904570-92DD-443E-B75B-C83E526B4B82}">
      <dgm:prSet/>
      <dgm:spPr/>
      <dgm:t>
        <a:bodyPr/>
        <a:lstStyle/>
        <a:p>
          <a:endParaRPr lang="en-US"/>
        </a:p>
      </dgm:t>
    </dgm:pt>
    <dgm:pt modelId="{4920A3D4-2393-4C94-8E65-201B1A2CCF27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Owner : Capability PO / PO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848DED8-A067-4FC0-915F-2709151A45DF}" type="parTrans" cxnId="{392F13E0-C744-48CF-9E50-3B764862C0BA}">
      <dgm:prSet/>
      <dgm:spPr/>
      <dgm:t>
        <a:bodyPr/>
        <a:lstStyle/>
        <a:p>
          <a:endParaRPr lang="en-US"/>
        </a:p>
      </dgm:t>
    </dgm:pt>
    <dgm:pt modelId="{7C937D92-1176-45D1-BF58-661F60FE8FF5}" type="sibTrans" cxnId="{392F13E0-C744-48CF-9E50-3B764862C0BA}">
      <dgm:prSet/>
      <dgm:spPr/>
      <dgm:t>
        <a:bodyPr/>
        <a:lstStyle/>
        <a:p>
          <a:endParaRPr lang="en-US"/>
        </a:p>
      </dgm:t>
    </dgm:pt>
    <dgm:pt modelId="{93044ECA-92A3-4EEE-B535-CB9EC067239E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Proposed</a:t>
          </a:r>
        </a:p>
      </dgm:t>
    </dgm:pt>
    <dgm:pt modelId="{78737366-9AF0-4518-9511-EB436E8E3365}" type="parTrans" cxnId="{67E16826-DC23-4063-9F34-B4A62805DF6D}">
      <dgm:prSet/>
      <dgm:spPr/>
      <dgm:t>
        <a:bodyPr/>
        <a:lstStyle/>
        <a:p>
          <a:endParaRPr lang="en-US"/>
        </a:p>
      </dgm:t>
    </dgm:pt>
    <dgm:pt modelId="{2122053A-B1F2-4089-BA6D-B489EB23A0C7}" type="sibTrans" cxnId="{67E16826-DC23-4063-9F34-B4A62805DF6D}">
      <dgm:prSet/>
      <dgm:spPr/>
      <dgm:t>
        <a:bodyPr/>
        <a:lstStyle/>
        <a:p>
          <a:endParaRPr lang="en-US"/>
        </a:p>
      </dgm:t>
    </dgm:pt>
    <dgm:pt modelId="{46A0B12D-5EA6-46FC-B4DC-631AADA8F0C0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Tags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VLApproval</a:t>
          </a:r>
        </a:p>
      </dgm:t>
    </dgm:pt>
    <dgm:pt modelId="{6F4CBBEE-609A-407F-A933-5D5E1268D2DE}" type="parTrans" cxnId="{B6D6B574-8A91-4658-AF88-2AC5D6162715}">
      <dgm:prSet/>
      <dgm:spPr/>
      <dgm:t>
        <a:bodyPr/>
        <a:lstStyle/>
        <a:p>
          <a:endParaRPr lang="en-US"/>
        </a:p>
      </dgm:t>
    </dgm:pt>
    <dgm:pt modelId="{154BB64D-F233-4AFE-9971-3B4FF818A4F8}" type="sibTrans" cxnId="{B6D6B574-8A91-4658-AF88-2AC5D6162715}">
      <dgm:prSet/>
      <dgm:spPr/>
      <dgm:t>
        <a:bodyPr/>
        <a:lstStyle/>
        <a:p>
          <a:endParaRPr lang="en-US"/>
        </a:p>
      </dgm:t>
    </dgm:pt>
    <dgm:pt modelId="{9DDC8360-1B4B-4AC0-A060-CB2008CE8EBC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Owner : Vertical Lead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A92567-DFDC-410C-99DC-92963CB6B333}" type="parTrans" cxnId="{75C07670-A242-46F5-A144-890725A09EEB}">
      <dgm:prSet/>
      <dgm:spPr/>
      <dgm:t>
        <a:bodyPr/>
        <a:lstStyle/>
        <a:p>
          <a:endParaRPr lang="en-US"/>
        </a:p>
      </dgm:t>
    </dgm:pt>
    <dgm:pt modelId="{36B33E22-E3E0-4DCE-9F55-68FDA9FCC8E5}" type="sibTrans" cxnId="{75C07670-A242-46F5-A144-890725A09EEB}">
      <dgm:prSet/>
      <dgm:spPr/>
      <dgm:t>
        <a:bodyPr/>
        <a:lstStyle/>
        <a:p>
          <a:endParaRPr lang="en-US"/>
        </a:p>
      </dgm:t>
    </dgm:pt>
    <dgm:pt modelId="{382C404D-404A-4A2A-8F2E-E082EBEE36C6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Committed</a:t>
          </a:r>
        </a:p>
      </dgm:t>
    </dgm:pt>
    <dgm:pt modelId="{23BE4114-4335-4494-8AD6-93A10A63EE86}" type="parTrans" cxnId="{A25F0D85-5855-456D-88A0-B45F70659F26}">
      <dgm:prSet/>
      <dgm:spPr/>
      <dgm:t>
        <a:bodyPr/>
        <a:lstStyle/>
        <a:p>
          <a:endParaRPr lang="en-US"/>
        </a:p>
      </dgm:t>
    </dgm:pt>
    <dgm:pt modelId="{1CADAEFC-9CF8-4968-9D15-0D639E8F9BFB}" type="sibTrans" cxnId="{A25F0D85-5855-456D-88A0-B45F70659F26}">
      <dgm:prSet/>
      <dgm:spPr/>
      <dgm:t>
        <a:bodyPr/>
        <a:lstStyle/>
        <a:p>
          <a:endParaRPr lang="en-US"/>
        </a:p>
      </dgm:t>
    </dgm:pt>
    <dgm:pt modelId="{1829AEB6-B857-4ED1-BE6A-B6DD14324AF9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Tags : None</a:t>
          </a:r>
        </a:p>
      </dgm:t>
    </dgm:pt>
    <dgm:pt modelId="{B679862E-E24C-498E-86BE-19B4B1E8C437}" type="parTrans" cxnId="{4001DF68-4B2A-460A-BE86-4A7314556593}">
      <dgm:prSet/>
      <dgm:spPr/>
      <dgm:t>
        <a:bodyPr/>
        <a:lstStyle/>
        <a:p>
          <a:endParaRPr lang="en-US"/>
        </a:p>
      </dgm:t>
    </dgm:pt>
    <dgm:pt modelId="{B536E3F6-0994-48E3-B66D-B70DAE740C0C}" type="sibTrans" cxnId="{4001DF68-4B2A-460A-BE86-4A7314556593}">
      <dgm:prSet/>
      <dgm:spPr/>
      <dgm:t>
        <a:bodyPr/>
        <a:lstStyle/>
        <a:p>
          <a:endParaRPr lang="en-US"/>
        </a:p>
      </dgm:t>
    </dgm:pt>
    <dgm:pt modelId="{242AFB41-92BC-4FB8-A943-4950E3607717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Owner : PO 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A1F9F0D-BA59-4FAB-B72D-A20EC26D92CA}" type="parTrans" cxnId="{F986C3B6-D750-4202-8B83-503FA2FD77E3}">
      <dgm:prSet/>
      <dgm:spPr/>
      <dgm:t>
        <a:bodyPr/>
        <a:lstStyle/>
        <a:p>
          <a:endParaRPr lang="en-US"/>
        </a:p>
      </dgm:t>
    </dgm:pt>
    <dgm:pt modelId="{F2511A7D-46C8-4045-9D60-EB5A8226C325}" type="sibTrans" cxnId="{F986C3B6-D750-4202-8B83-503FA2FD77E3}">
      <dgm:prSet/>
      <dgm:spPr/>
      <dgm:t>
        <a:bodyPr/>
        <a:lstStyle/>
        <a:p>
          <a:endParaRPr lang="en-US"/>
        </a:p>
      </dgm:t>
    </dgm:pt>
    <dgm:pt modelId="{C7B115ED-2433-41CA-8C50-09BE476B820E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Started</a:t>
          </a:r>
        </a:p>
      </dgm:t>
    </dgm:pt>
    <dgm:pt modelId="{240C5972-D00E-4E76-B8DB-6E39CC14338F}" type="parTrans" cxnId="{2C7B506E-4DB3-48B4-A2AB-C10FA2845C5B}">
      <dgm:prSet/>
      <dgm:spPr/>
      <dgm:t>
        <a:bodyPr/>
        <a:lstStyle/>
        <a:p>
          <a:endParaRPr lang="en-US"/>
        </a:p>
      </dgm:t>
    </dgm:pt>
    <dgm:pt modelId="{047122ED-DE7F-4720-8000-48B990812E3B}" type="sibTrans" cxnId="{2C7B506E-4DB3-48B4-A2AB-C10FA2845C5B}">
      <dgm:prSet/>
      <dgm:spPr/>
      <dgm:t>
        <a:bodyPr/>
        <a:lstStyle/>
        <a:p>
          <a:endParaRPr lang="en-US"/>
        </a:p>
      </dgm:t>
    </dgm:pt>
    <dgm:pt modelId="{621CCB0C-399C-4147-B470-7621B8356C2E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Tags : None</a:t>
          </a:r>
        </a:p>
      </dgm:t>
    </dgm:pt>
    <dgm:pt modelId="{02E7163F-D49D-4F65-8167-051C1EB9A677}" type="parTrans" cxnId="{BB20701C-337E-4509-94D7-0AE5CA9284FD}">
      <dgm:prSet/>
      <dgm:spPr/>
      <dgm:t>
        <a:bodyPr/>
        <a:lstStyle/>
        <a:p>
          <a:endParaRPr lang="en-US"/>
        </a:p>
      </dgm:t>
    </dgm:pt>
    <dgm:pt modelId="{2C87712F-F648-41D0-B574-2125BB33C1C4}" type="sibTrans" cxnId="{BB20701C-337E-4509-94D7-0AE5CA9284FD}">
      <dgm:prSet/>
      <dgm:spPr/>
      <dgm:t>
        <a:bodyPr/>
        <a:lstStyle/>
        <a:p>
          <a:endParaRPr lang="en-US"/>
        </a:p>
      </dgm:t>
    </dgm:pt>
    <dgm:pt modelId="{94EA5004-7267-4256-BD67-C92F1081340D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Owner : PO 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9C259B7-5800-489D-98E6-D5B25929BF28}" type="parTrans" cxnId="{6F9FE83A-51C5-44D7-87BB-CDAE6F9916A1}">
      <dgm:prSet/>
      <dgm:spPr/>
      <dgm:t>
        <a:bodyPr/>
        <a:lstStyle/>
        <a:p>
          <a:endParaRPr lang="en-US"/>
        </a:p>
      </dgm:t>
    </dgm:pt>
    <dgm:pt modelId="{C15AAEBA-AA6F-43D5-AFCE-663608FE3E61}" type="sibTrans" cxnId="{6F9FE83A-51C5-44D7-87BB-CDAE6F9916A1}">
      <dgm:prSet/>
      <dgm:spPr/>
      <dgm:t>
        <a:bodyPr/>
        <a:lstStyle/>
        <a:p>
          <a:endParaRPr lang="en-US"/>
        </a:p>
      </dgm:t>
    </dgm:pt>
    <dgm:pt modelId="{4FBDDC1D-9CC3-4940-861E-FCE324478D37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Completed</a:t>
          </a:r>
        </a:p>
      </dgm:t>
    </dgm:pt>
    <dgm:pt modelId="{A2B6B648-47D7-4F73-B959-E018F29790AE}" type="parTrans" cxnId="{68ECB2AA-D2D8-446F-A75A-724143247683}">
      <dgm:prSet/>
      <dgm:spPr/>
      <dgm:t>
        <a:bodyPr/>
        <a:lstStyle/>
        <a:p>
          <a:endParaRPr lang="en-US"/>
        </a:p>
      </dgm:t>
    </dgm:pt>
    <dgm:pt modelId="{C207AE57-04A5-4D36-9E3C-4E9C2F6E9D7E}" type="sibTrans" cxnId="{68ECB2AA-D2D8-446F-A75A-724143247683}">
      <dgm:prSet/>
      <dgm:spPr/>
      <dgm:t>
        <a:bodyPr/>
        <a:lstStyle/>
        <a:p>
          <a:endParaRPr lang="en-US"/>
        </a:p>
      </dgm:t>
    </dgm:pt>
    <dgm:pt modelId="{E682CE2D-F66B-49A0-ACB2-8AE88824B649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Tags : None</a:t>
          </a:r>
        </a:p>
      </dgm:t>
    </dgm:pt>
    <dgm:pt modelId="{6F6BB066-0966-4DED-8A7F-85F0B58BC2D6}" type="parTrans" cxnId="{18350E6E-FDE4-4FEB-B790-6B4A31B6746B}">
      <dgm:prSet/>
      <dgm:spPr/>
      <dgm:t>
        <a:bodyPr/>
        <a:lstStyle/>
        <a:p>
          <a:endParaRPr lang="en-US"/>
        </a:p>
      </dgm:t>
    </dgm:pt>
    <dgm:pt modelId="{BBD6CAC3-C9C6-4A52-A354-33D35558F4E5}" type="sibTrans" cxnId="{18350E6E-FDE4-4FEB-B790-6B4A31B6746B}">
      <dgm:prSet/>
      <dgm:spPr/>
      <dgm:t>
        <a:bodyPr/>
        <a:lstStyle/>
        <a:p>
          <a:endParaRPr lang="en-US"/>
        </a:p>
      </dgm:t>
    </dgm:pt>
    <dgm:pt modelId="{43415798-C500-40DA-9AC8-0EE48A4A718F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Owner : PO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9ADBE0D-70E1-45BB-9B41-48C94B6AFA53}" type="parTrans" cxnId="{FA6A480D-93CE-406C-AAB7-C2ADCC3BDE08}">
      <dgm:prSet/>
      <dgm:spPr/>
      <dgm:t>
        <a:bodyPr/>
        <a:lstStyle/>
        <a:p>
          <a:endParaRPr lang="en-US"/>
        </a:p>
      </dgm:t>
    </dgm:pt>
    <dgm:pt modelId="{9D310257-8C17-46FA-B503-E8EB63F36398}" type="sibTrans" cxnId="{FA6A480D-93CE-406C-AAB7-C2ADCC3BDE08}">
      <dgm:prSet/>
      <dgm:spPr/>
      <dgm:t>
        <a:bodyPr/>
        <a:lstStyle/>
        <a:p>
          <a:endParaRPr lang="en-US"/>
        </a:p>
      </dgm:t>
    </dgm:pt>
    <dgm:pt modelId="{5D21DB22-60F3-4345-B87B-E8EC67853B3E}" type="pres">
      <dgm:prSet presAssocID="{1BDF7041-F269-4D35-A8E0-95E38A7138C6}" presName="Name0" presStyleCnt="0">
        <dgm:presLayoutVars>
          <dgm:dir/>
          <dgm:animLvl val="lvl"/>
          <dgm:resizeHandles val="exact"/>
        </dgm:presLayoutVars>
      </dgm:prSet>
      <dgm:spPr/>
    </dgm:pt>
    <dgm:pt modelId="{849F285F-B756-4355-84F5-72C098E7D13C}" type="pres">
      <dgm:prSet presAssocID="{1BDF7041-F269-4D35-A8E0-95E38A7138C6}" presName="tSp" presStyleCnt="0"/>
      <dgm:spPr/>
    </dgm:pt>
    <dgm:pt modelId="{F9D9D640-86D8-4A9B-9CCF-7FA516DA5C6B}" type="pres">
      <dgm:prSet presAssocID="{1BDF7041-F269-4D35-A8E0-95E38A7138C6}" presName="bSp" presStyleCnt="0"/>
      <dgm:spPr/>
    </dgm:pt>
    <dgm:pt modelId="{1FBC508E-34A8-4C05-99FA-1ECA95879600}" type="pres">
      <dgm:prSet presAssocID="{1BDF7041-F269-4D35-A8E0-95E38A7138C6}" presName="process" presStyleCnt="0"/>
      <dgm:spPr/>
    </dgm:pt>
    <dgm:pt modelId="{1F590855-5DC0-4DF4-9B33-5F3421BD7698}" type="pres">
      <dgm:prSet presAssocID="{75A9E8D2-0B3F-43A9-9167-B7BB12175703}" presName="composite1" presStyleCnt="0"/>
      <dgm:spPr/>
    </dgm:pt>
    <dgm:pt modelId="{285B04CA-98FE-40CE-86E2-BC7569DB7021}" type="pres">
      <dgm:prSet presAssocID="{75A9E8D2-0B3F-43A9-9167-B7BB12175703}" presName="dummyNode1" presStyleLbl="node1" presStyleIdx="0" presStyleCnt="6"/>
      <dgm:spPr/>
    </dgm:pt>
    <dgm:pt modelId="{5CA0DA08-F349-4C85-BBFB-C44DC1C14148}" type="pres">
      <dgm:prSet presAssocID="{75A9E8D2-0B3F-43A9-9167-B7BB12175703}" presName="childNode1" presStyleLbl="bgAcc1" presStyleIdx="0" presStyleCnt="6">
        <dgm:presLayoutVars>
          <dgm:bulletEnabled val="1"/>
        </dgm:presLayoutVars>
      </dgm:prSet>
      <dgm:spPr/>
    </dgm:pt>
    <dgm:pt modelId="{C8ECB246-33A3-434C-AD9A-7A5A8932CCE4}" type="pres">
      <dgm:prSet presAssocID="{75A9E8D2-0B3F-43A9-9167-B7BB12175703}" presName="childNode1tx" presStyleLbl="bgAcc1" presStyleIdx="0" presStyleCnt="6">
        <dgm:presLayoutVars>
          <dgm:bulletEnabled val="1"/>
        </dgm:presLayoutVars>
      </dgm:prSet>
      <dgm:spPr/>
    </dgm:pt>
    <dgm:pt modelId="{A567AEA6-8A9A-4443-8374-2FCF91F32710}" type="pres">
      <dgm:prSet presAssocID="{75A9E8D2-0B3F-43A9-9167-B7BB12175703}" presName="parentNode1" presStyleLbl="node1" presStyleIdx="0" presStyleCnt="6">
        <dgm:presLayoutVars>
          <dgm:chMax val="1"/>
          <dgm:bulletEnabled val="1"/>
        </dgm:presLayoutVars>
      </dgm:prSet>
      <dgm:spPr/>
    </dgm:pt>
    <dgm:pt modelId="{6CDDBDB6-29BC-42B7-B233-685AD86C509B}" type="pres">
      <dgm:prSet presAssocID="{75A9E8D2-0B3F-43A9-9167-B7BB12175703}" presName="connSite1" presStyleCnt="0"/>
      <dgm:spPr/>
    </dgm:pt>
    <dgm:pt modelId="{401C5927-C329-4EF4-8589-5BA629A146B5}" type="pres">
      <dgm:prSet presAssocID="{00E9EAF8-064A-4984-8BB4-0C1821C4AB01}" presName="Name9" presStyleLbl="sibTrans2D1" presStyleIdx="0" presStyleCnt="5"/>
      <dgm:spPr/>
    </dgm:pt>
    <dgm:pt modelId="{8D176644-D8C9-4C0A-AA58-B0D78AC2DBD6}" type="pres">
      <dgm:prSet presAssocID="{9E67BAB6-44BB-4325-B582-F3DD5FDC8069}" presName="composite2" presStyleCnt="0"/>
      <dgm:spPr/>
    </dgm:pt>
    <dgm:pt modelId="{C4CA6452-0DAC-442D-AC97-DD0C4A9A68AC}" type="pres">
      <dgm:prSet presAssocID="{9E67BAB6-44BB-4325-B582-F3DD5FDC8069}" presName="dummyNode2" presStyleLbl="node1" presStyleIdx="0" presStyleCnt="6"/>
      <dgm:spPr/>
    </dgm:pt>
    <dgm:pt modelId="{BF5AB9E3-6C71-4187-95B6-248C80841262}" type="pres">
      <dgm:prSet presAssocID="{9E67BAB6-44BB-4325-B582-F3DD5FDC8069}" presName="childNode2" presStyleLbl="bgAcc1" presStyleIdx="1" presStyleCnt="6">
        <dgm:presLayoutVars>
          <dgm:bulletEnabled val="1"/>
        </dgm:presLayoutVars>
      </dgm:prSet>
      <dgm:spPr/>
    </dgm:pt>
    <dgm:pt modelId="{D803903E-8DD6-4D32-931F-2E3990FF8405}" type="pres">
      <dgm:prSet presAssocID="{9E67BAB6-44BB-4325-B582-F3DD5FDC8069}" presName="childNode2tx" presStyleLbl="bgAcc1" presStyleIdx="1" presStyleCnt="6">
        <dgm:presLayoutVars>
          <dgm:bulletEnabled val="1"/>
        </dgm:presLayoutVars>
      </dgm:prSet>
      <dgm:spPr/>
    </dgm:pt>
    <dgm:pt modelId="{D729D500-808E-4606-879D-AB42FB7FA7D3}" type="pres">
      <dgm:prSet presAssocID="{9E67BAB6-44BB-4325-B582-F3DD5FDC8069}" presName="parentNode2" presStyleLbl="node1" presStyleIdx="1" presStyleCnt="6">
        <dgm:presLayoutVars>
          <dgm:chMax val="0"/>
          <dgm:bulletEnabled val="1"/>
        </dgm:presLayoutVars>
      </dgm:prSet>
      <dgm:spPr/>
    </dgm:pt>
    <dgm:pt modelId="{8968640C-FDF3-4A95-A168-B084E37A90F6}" type="pres">
      <dgm:prSet presAssocID="{9E67BAB6-44BB-4325-B582-F3DD5FDC8069}" presName="connSite2" presStyleCnt="0"/>
      <dgm:spPr/>
    </dgm:pt>
    <dgm:pt modelId="{B877F315-322E-4096-B6A6-0C7D6169DB5E}" type="pres">
      <dgm:prSet presAssocID="{542582FE-C7E9-4D4C-8BD9-397C0CBE59EA}" presName="Name18" presStyleLbl="sibTrans2D1" presStyleIdx="1" presStyleCnt="5"/>
      <dgm:spPr/>
    </dgm:pt>
    <dgm:pt modelId="{44E7B05B-B88C-4836-AB90-64366B217604}" type="pres">
      <dgm:prSet presAssocID="{0055ECC3-9835-42ED-AB34-BE8000F7A6A1}" presName="composite1" presStyleCnt="0"/>
      <dgm:spPr/>
    </dgm:pt>
    <dgm:pt modelId="{11F63787-846C-4262-B3E8-CCA98B846D58}" type="pres">
      <dgm:prSet presAssocID="{0055ECC3-9835-42ED-AB34-BE8000F7A6A1}" presName="dummyNode1" presStyleLbl="node1" presStyleIdx="1" presStyleCnt="6"/>
      <dgm:spPr/>
    </dgm:pt>
    <dgm:pt modelId="{CC7041D8-43DB-4E43-8C81-58F9AE7E0FF5}" type="pres">
      <dgm:prSet presAssocID="{0055ECC3-9835-42ED-AB34-BE8000F7A6A1}" presName="childNode1" presStyleLbl="bgAcc1" presStyleIdx="2" presStyleCnt="6">
        <dgm:presLayoutVars>
          <dgm:bulletEnabled val="1"/>
        </dgm:presLayoutVars>
      </dgm:prSet>
      <dgm:spPr/>
    </dgm:pt>
    <dgm:pt modelId="{D3BE48A6-BBAC-43BB-88EB-4C104650778C}" type="pres">
      <dgm:prSet presAssocID="{0055ECC3-9835-42ED-AB34-BE8000F7A6A1}" presName="childNode1tx" presStyleLbl="bgAcc1" presStyleIdx="2" presStyleCnt="6">
        <dgm:presLayoutVars>
          <dgm:bulletEnabled val="1"/>
        </dgm:presLayoutVars>
      </dgm:prSet>
      <dgm:spPr/>
    </dgm:pt>
    <dgm:pt modelId="{1F9EF35C-F996-4B84-B1EB-BE467CC0F697}" type="pres">
      <dgm:prSet presAssocID="{0055ECC3-9835-42ED-AB34-BE8000F7A6A1}" presName="parentNode1" presStyleLbl="node1" presStyleIdx="2" presStyleCnt="6">
        <dgm:presLayoutVars>
          <dgm:chMax val="1"/>
          <dgm:bulletEnabled val="1"/>
        </dgm:presLayoutVars>
      </dgm:prSet>
      <dgm:spPr/>
    </dgm:pt>
    <dgm:pt modelId="{F059024A-A15C-4565-94AB-A4C8F300A645}" type="pres">
      <dgm:prSet presAssocID="{0055ECC3-9835-42ED-AB34-BE8000F7A6A1}" presName="connSite1" presStyleCnt="0"/>
      <dgm:spPr/>
    </dgm:pt>
    <dgm:pt modelId="{65BA7903-4992-401A-A118-F39D73B198FE}" type="pres">
      <dgm:prSet presAssocID="{DC1FC7C6-A63E-46FB-93BC-8D7AFCF4C947}" presName="Name9" presStyleLbl="sibTrans2D1" presStyleIdx="2" presStyleCnt="5"/>
      <dgm:spPr/>
    </dgm:pt>
    <dgm:pt modelId="{2BEA5843-AA1B-4DBE-A3A7-592DF78212B0}" type="pres">
      <dgm:prSet presAssocID="{9232C972-7EF0-44CE-87E4-30E8E5132BB7}" presName="composite2" presStyleCnt="0"/>
      <dgm:spPr/>
    </dgm:pt>
    <dgm:pt modelId="{1BE4CD28-9946-4E54-B82A-EEE7AE8AB419}" type="pres">
      <dgm:prSet presAssocID="{9232C972-7EF0-44CE-87E4-30E8E5132BB7}" presName="dummyNode2" presStyleLbl="node1" presStyleIdx="2" presStyleCnt="6"/>
      <dgm:spPr/>
    </dgm:pt>
    <dgm:pt modelId="{A689E487-24EB-470D-958C-5E2C5ADE8D71}" type="pres">
      <dgm:prSet presAssocID="{9232C972-7EF0-44CE-87E4-30E8E5132BB7}" presName="childNode2" presStyleLbl="bgAcc1" presStyleIdx="3" presStyleCnt="6">
        <dgm:presLayoutVars>
          <dgm:bulletEnabled val="1"/>
        </dgm:presLayoutVars>
      </dgm:prSet>
      <dgm:spPr/>
    </dgm:pt>
    <dgm:pt modelId="{E8C54A0F-44A2-4447-A722-DA65666A30EC}" type="pres">
      <dgm:prSet presAssocID="{9232C972-7EF0-44CE-87E4-30E8E5132BB7}" presName="childNode2tx" presStyleLbl="bgAcc1" presStyleIdx="3" presStyleCnt="6">
        <dgm:presLayoutVars>
          <dgm:bulletEnabled val="1"/>
        </dgm:presLayoutVars>
      </dgm:prSet>
      <dgm:spPr/>
    </dgm:pt>
    <dgm:pt modelId="{5E4D9E92-E590-4F09-A864-0E980FB998E4}" type="pres">
      <dgm:prSet presAssocID="{9232C972-7EF0-44CE-87E4-30E8E5132BB7}" presName="parentNode2" presStyleLbl="node1" presStyleIdx="3" presStyleCnt="6">
        <dgm:presLayoutVars>
          <dgm:chMax val="0"/>
          <dgm:bulletEnabled val="1"/>
        </dgm:presLayoutVars>
      </dgm:prSet>
      <dgm:spPr/>
    </dgm:pt>
    <dgm:pt modelId="{E8C9F42D-8783-495B-B6EF-2E2BA910692D}" type="pres">
      <dgm:prSet presAssocID="{9232C972-7EF0-44CE-87E4-30E8E5132BB7}" presName="connSite2" presStyleCnt="0"/>
      <dgm:spPr/>
    </dgm:pt>
    <dgm:pt modelId="{6FE975C0-93FD-48FD-A65A-958B06E2E7A3}" type="pres">
      <dgm:prSet presAssocID="{ED59318F-3D2C-4D85-82CD-5BE7E4A77FCD}" presName="Name18" presStyleLbl="sibTrans2D1" presStyleIdx="3" presStyleCnt="5"/>
      <dgm:spPr/>
    </dgm:pt>
    <dgm:pt modelId="{9911806E-388E-4A76-883F-0F8419B5D7E2}" type="pres">
      <dgm:prSet presAssocID="{DAD70F1B-F15F-4C33-8621-DB01B4A89D55}" presName="composite1" presStyleCnt="0"/>
      <dgm:spPr/>
    </dgm:pt>
    <dgm:pt modelId="{ADBB1CFA-BA1D-4693-92F9-246FE24E783A}" type="pres">
      <dgm:prSet presAssocID="{DAD70F1B-F15F-4C33-8621-DB01B4A89D55}" presName="dummyNode1" presStyleLbl="node1" presStyleIdx="3" presStyleCnt="6"/>
      <dgm:spPr/>
    </dgm:pt>
    <dgm:pt modelId="{73C63932-FC21-4E24-A716-0A7D42941CFF}" type="pres">
      <dgm:prSet presAssocID="{DAD70F1B-F15F-4C33-8621-DB01B4A89D55}" presName="childNode1" presStyleLbl="bgAcc1" presStyleIdx="4" presStyleCnt="6">
        <dgm:presLayoutVars>
          <dgm:bulletEnabled val="1"/>
        </dgm:presLayoutVars>
      </dgm:prSet>
      <dgm:spPr/>
    </dgm:pt>
    <dgm:pt modelId="{712A68C1-5806-4858-BAD6-F0D72C0AC049}" type="pres">
      <dgm:prSet presAssocID="{DAD70F1B-F15F-4C33-8621-DB01B4A89D55}" presName="childNode1tx" presStyleLbl="bgAcc1" presStyleIdx="4" presStyleCnt="6">
        <dgm:presLayoutVars>
          <dgm:bulletEnabled val="1"/>
        </dgm:presLayoutVars>
      </dgm:prSet>
      <dgm:spPr/>
    </dgm:pt>
    <dgm:pt modelId="{94971421-EF87-4542-A2E6-721DAAC2D7D5}" type="pres">
      <dgm:prSet presAssocID="{DAD70F1B-F15F-4C33-8621-DB01B4A89D55}" presName="parentNode1" presStyleLbl="node1" presStyleIdx="4" presStyleCnt="6">
        <dgm:presLayoutVars>
          <dgm:chMax val="1"/>
          <dgm:bulletEnabled val="1"/>
        </dgm:presLayoutVars>
      </dgm:prSet>
      <dgm:spPr/>
    </dgm:pt>
    <dgm:pt modelId="{8DC7210A-2CAB-40ED-8311-F5C3E108933B}" type="pres">
      <dgm:prSet presAssocID="{DAD70F1B-F15F-4C33-8621-DB01B4A89D55}" presName="connSite1" presStyleCnt="0"/>
      <dgm:spPr/>
    </dgm:pt>
    <dgm:pt modelId="{7A8930DF-70A8-4534-81FE-ADF04F4B368A}" type="pres">
      <dgm:prSet presAssocID="{5AA07D39-ADCA-40F7-A927-A2F498D1B4BC}" presName="Name9" presStyleLbl="sibTrans2D1" presStyleIdx="4" presStyleCnt="5"/>
      <dgm:spPr/>
    </dgm:pt>
    <dgm:pt modelId="{7F4F89D9-B5DD-4947-842E-970E8169199B}" type="pres">
      <dgm:prSet presAssocID="{C3E65414-D3C7-4ECC-991E-0610BF38DD5F}" presName="composite2" presStyleCnt="0"/>
      <dgm:spPr/>
    </dgm:pt>
    <dgm:pt modelId="{B6E08CD2-8A9D-4A77-9A7F-A82A81195EF0}" type="pres">
      <dgm:prSet presAssocID="{C3E65414-D3C7-4ECC-991E-0610BF38DD5F}" presName="dummyNode2" presStyleLbl="node1" presStyleIdx="4" presStyleCnt="6"/>
      <dgm:spPr/>
    </dgm:pt>
    <dgm:pt modelId="{9B26FDC9-83B9-47EC-AC65-D9F933F66F73}" type="pres">
      <dgm:prSet presAssocID="{C3E65414-D3C7-4ECC-991E-0610BF38DD5F}" presName="childNode2" presStyleLbl="bgAcc1" presStyleIdx="5" presStyleCnt="6">
        <dgm:presLayoutVars>
          <dgm:bulletEnabled val="1"/>
        </dgm:presLayoutVars>
      </dgm:prSet>
      <dgm:spPr/>
    </dgm:pt>
    <dgm:pt modelId="{246F06BE-0FEC-401E-9E0A-00AF8A4D80C1}" type="pres">
      <dgm:prSet presAssocID="{C3E65414-D3C7-4ECC-991E-0610BF38DD5F}" presName="childNode2tx" presStyleLbl="bgAcc1" presStyleIdx="5" presStyleCnt="6">
        <dgm:presLayoutVars>
          <dgm:bulletEnabled val="1"/>
        </dgm:presLayoutVars>
      </dgm:prSet>
      <dgm:spPr/>
    </dgm:pt>
    <dgm:pt modelId="{91959C93-51EF-4E16-BEB8-EAAF2B9779A3}" type="pres">
      <dgm:prSet presAssocID="{C3E65414-D3C7-4ECC-991E-0610BF38DD5F}" presName="parentNode2" presStyleLbl="node1" presStyleIdx="5" presStyleCnt="6">
        <dgm:presLayoutVars>
          <dgm:chMax val="0"/>
          <dgm:bulletEnabled val="1"/>
        </dgm:presLayoutVars>
      </dgm:prSet>
      <dgm:spPr/>
    </dgm:pt>
    <dgm:pt modelId="{24255790-9CEE-49B0-ABBD-D67CCA4D99DD}" type="pres">
      <dgm:prSet presAssocID="{C3E65414-D3C7-4ECC-991E-0610BF38DD5F}" presName="connSite2" presStyleCnt="0"/>
      <dgm:spPr/>
    </dgm:pt>
  </dgm:ptLst>
  <dgm:cxnLst>
    <dgm:cxn modelId="{2E07AA01-D359-439B-BF1F-5005FC578E4D}" type="presOf" srcId="{93044ECA-92A3-4EEE-B535-CB9EC067239E}" destId="{D3BE48A6-BBAC-43BB-88EB-4C104650778C}" srcOrd="1" destOrd="1" presId="urn:microsoft.com/office/officeart/2005/8/layout/hProcess4"/>
    <dgm:cxn modelId="{135FB708-A851-4CF9-BDEA-3DBCE80B00FA}" type="presOf" srcId="{94EA5004-7267-4256-BD67-C92F1081340D}" destId="{73C63932-FC21-4E24-A716-0A7D42941CFF}" srcOrd="0" destOrd="3" presId="urn:microsoft.com/office/officeart/2005/8/layout/hProcess4"/>
    <dgm:cxn modelId="{DEBF8109-57B5-42C4-8809-18B59828E1A6}" type="presOf" srcId="{1BDF7041-F269-4D35-A8E0-95E38A7138C6}" destId="{5D21DB22-60F3-4345-B87B-E8EC67853B3E}" srcOrd="0" destOrd="0" presId="urn:microsoft.com/office/officeart/2005/8/layout/hProcess4"/>
    <dgm:cxn modelId="{FA6A480D-93CE-406C-AAB7-C2ADCC3BDE08}" srcId="{C3E65414-D3C7-4ECC-991E-0610BF38DD5F}" destId="{43415798-C500-40DA-9AC8-0EE48A4A718F}" srcOrd="3" destOrd="0" parTransId="{D9ADBE0D-70E1-45BB-9B41-48C94B6AFA53}" sibTransId="{9D310257-8C17-46FA-B503-E8EB63F36398}"/>
    <dgm:cxn modelId="{583DF10E-6ED3-4872-A085-3CE3CE992BB1}" type="presOf" srcId="{382C404D-404A-4A2A-8F2E-E082EBEE36C6}" destId="{E8C54A0F-44A2-4447-A722-DA65666A30EC}" srcOrd="1" destOrd="1" presId="urn:microsoft.com/office/officeart/2005/8/layout/hProcess4"/>
    <dgm:cxn modelId="{D262EB0F-628A-4086-AC43-3E4E048C367E}" type="presOf" srcId="{663896DD-4BFC-405F-BF2B-E1D3E3DBA5A7}" destId="{5CA0DA08-F349-4C85-BBFB-C44DC1C14148}" srcOrd="0" destOrd="1" presId="urn:microsoft.com/office/officeart/2005/8/layout/hProcess4"/>
    <dgm:cxn modelId="{13BB4610-0E7E-47DA-A608-9706104C4B32}" type="presOf" srcId="{791F73DF-35CF-4BE1-A453-C449211A8AF3}" destId="{CC7041D8-43DB-4E43-8C81-58F9AE7E0FF5}" srcOrd="0" destOrd="0" presId="urn:microsoft.com/office/officeart/2005/8/layout/hProcess4"/>
    <dgm:cxn modelId="{4CB0E410-C62B-467E-8D77-754044B82455}" type="presOf" srcId="{B886EB62-F596-4233-BB19-C8E57FD50657}" destId="{A689E487-24EB-470D-958C-5E2C5ADE8D71}" srcOrd="0" destOrd="0" presId="urn:microsoft.com/office/officeart/2005/8/layout/hProcess4"/>
    <dgm:cxn modelId="{9BCE6811-F617-484B-B464-3D86A4142E33}" type="presOf" srcId="{398B22A2-3367-47D7-B913-3F468B99D5FB}" destId="{D803903E-8DD6-4D32-931F-2E3990FF8405}" srcOrd="1" destOrd="0" presId="urn:microsoft.com/office/officeart/2005/8/layout/hProcess4"/>
    <dgm:cxn modelId="{BB20701C-337E-4509-94D7-0AE5CA9284FD}" srcId="{DAD70F1B-F15F-4C33-8621-DB01B4A89D55}" destId="{621CCB0C-399C-4147-B470-7621B8356C2E}" srcOrd="2" destOrd="0" parTransId="{02E7163F-D49D-4F65-8167-051C1EB9A677}" sibTransId="{2C87712F-F648-41D0-B574-2125BB33C1C4}"/>
    <dgm:cxn modelId="{2FEE251E-414E-4E1A-AE78-F6CC4B7B57A3}" type="presOf" srcId="{F01902B8-395F-4324-9F56-23A97B0D7DE3}" destId="{BF5AB9E3-6C71-4187-95B6-248C80841262}" srcOrd="0" destOrd="1" presId="urn:microsoft.com/office/officeart/2005/8/layout/hProcess4"/>
    <dgm:cxn modelId="{BC8CB520-FEC0-428F-A1AD-460469F0E9E1}" srcId="{75A9E8D2-0B3F-43A9-9167-B7BB12175703}" destId="{856C7102-EA99-4406-8768-BD8F5D26CB74}" srcOrd="3" destOrd="0" parTransId="{0C0ECC66-251E-4E77-8246-D581595F8DC8}" sibTransId="{03C67DC3-DC6E-4104-9D61-A1C3604BCBD2}"/>
    <dgm:cxn modelId="{BA19B221-3798-4AB9-BE90-49AE820C9FD8}" type="presOf" srcId="{663896DD-4BFC-405F-BF2B-E1D3E3DBA5A7}" destId="{C8ECB246-33A3-434C-AD9A-7A5A8932CCE4}" srcOrd="1" destOrd="1" presId="urn:microsoft.com/office/officeart/2005/8/layout/hProcess4"/>
    <dgm:cxn modelId="{D8AFD821-A5E2-4649-BDE9-AC4AD06E7AEB}" type="presOf" srcId="{00E9EAF8-064A-4984-8BB4-0C1821C4AB01}" destId="{401C5927-C329-4EF4-8589-5BA629A146B5}" srcOrd="0" destOrd="0" presId="urn:microsoft.com/office/officeart/2005/8/layout/hProcess4"/>
    <dgm:cxn modelId="{A96E8E22-5592-4B7F-AA60-4C62F6F566D0}" type="presOf" srcId="{D6AD0B8A-2B13-459B-BB5A-36B59B2281A8}" destId="{5CA0DA08-F349-4C85-BBFB-C44DC1C14148}" srcOrd="0" destOrd="0" presId="urn:microsoft.com/office/officeart/2005/8/layout/hProcess4"/>
    <dgm:cxn modelId="{B36B6C24-F22F-48A0-A52C-25CE941E2A0B}" type="presOf" srcId="{C3E65414-D3C7-4ECC-991E-0610BF38DD5F}" destId="{91959C93-51EF-4E16-BEB8-EAAF2B9779A3}" srcOrd="0" destOrd="0" presId="urn:microsoft.com/office/officeart/2005/8/layout/hProcess4"/>
    <dgm:cxn modelId="{67E16826-DC23-4063-9F34-B4A62805DF6D}" srcId="{0055ECC3-9835-42ED-AB34-BE8000F7A6A1}" destId="{93044ECA-92A3-4EEE-B535-CB9EC067239E}" srcOrd="1" destOrd="0" parTransId="{78737366-9AF0-4518-9511-EB436E8E3365}" sibTransId="{2122053A-B1F2-4089-BA6D-B489EB23A0C7}"/>
    <dgm:cxn modelId="{66BFA32A-8F71-406F-A576-AA7F205E8456}" type="presOf" srcId="{9DDC8360-1B4B-4AC0-A060-CB2008CE8EBC}" destId="{CC7041D8-43DB-4E43-8C81-58F9AE7E0FF5}" srcOrd="0" destOrd="3" presId="urn:microsoft.com/office/officeart/2005/8/layout/hProcess4"/>
    <dgm:cxn modelId="{8DDE922B-A897-427E-818F-E8EB52C20FE8}" type="presOf" srcId="{DAD70F1B-F15F-4C33-8621-DB01B4A89D55}" destId="{94971421-EF87-4542-A2E6-721DAAC2D7D5}" srcOrd="0" destOrd="0" presId="urn:microsoft.com/office/officeart/2005/8/layout/hProcess4"/>
    <dgm:cxn modelId="{752B872C-7A4E-4D68-875D-F9A685D4E867}" type="presOf" srcId="{5FBC2BF8-715B-4746-A4CA-72D91F1FF133}" destId="{D803903E-8DD6-4D32-931F-2E3990FF8405}" srcOrd="1" destOrd="2" presId="urn:microsoft.com/office/officeart/2005/8/layout/hProcess4"/>
    <dgm:cxn modelId="{053E442F-0FCD-40DB-89DE-E99B5BF4DB94}" type="presOf" srcId="{DC1FC7C6-A63E-46FB-93BC-8D7AFCF4C947}" destId="{65BA7903-4992-401A-A118-F39D73B198FE}" srcOrd="0" destOrd="0" presId="urn:microsoft.com/office/officeart/2005/8/layout/hProcess4"/>
    <dgm:cxn modelId="{9FE5582F-ABCF-44FE-B101-078CF8071AE8}" srcId="{75A9E8D2-0B3F-43A9-9167-B7BB12175703}" destId="{663896DD-4BFC-405F-BF2B-E1D3E3DBA5A7}" srcOrd="1" destOrd="0" parTransId="{04243F1D-B24C-422F-9FBE-4714C175EEDC}" sibTransId="{C44576D6-B6BC-4853-90A9-AD3BC9F8F653}"/>
    <dgm:cxn modelId="{26AC3D31-40CF-4006-9D47-84DC1E22BB86}" type="presOf" srcId="{AB0EC797-130E-4582-A30B-5C6BD1B452D1}" destId="{246F06BE-0FEC-401E-9E0A-00AF8A4D80C1}" srcOrd="1" destOrd="0" presId="urn:microsoft.com/office/officeart/2005/8/layout/hProcess4"/>
    <dgm:cxn modelId="{E7A55F36-1287-4E8D-876C-28BDD1D04094}" type="presOf" srcId="{12671757-0F5C-4146-A724-FB9339A06F06}" destId="{5CA0DA08-F349-4C85-BBFB-C44DC1C14148}" srcOrd="0" destOrd="2" presId="urn:microsoft.com/office/officeart/2005/8/layout/hProcess4"/>
    <dgm:cxn modelId="{B2343A38-8E30-4039-BC47-75187A33D17C}" type="presOf" srcId="{1829AEB6-B857-4ED1-BE6A-B6DD14324AF9}" destId="{E8C54A0F-44A2-4447-A722-DA65666A30EC}" srcOrd="1" destOrd="2" presId="urn:microsoft.com/office/officeart/2005/8/layout/hProcess4"/>
    <dgm:cxn modelId="{6F9FE83A-51C5-44D7-87BB-CDAE6F9916A1}" srcId="{DAD70F1B-F15F-4C33-8621-DB01B4A89D55}" destId="{94EA5004-7267-4256-BD67-C92F1081340D}" srcOrd="3" destOrd="0" parTransId="{A9C259B7-5800-489D-98E6-D5B25929BF28}" sibTransId="{C15AAEBA-AA6F-43D5-AFCE-663608FE3E61}"/>
    <dgm:cxn modelId="{90C7BA3C-1F54-45D4-A686-21F6220896FF}" srcId="{C3E65414-D3C7-4ECC-991E-0610BF38DD5F}" destId="{AB0EC797-130E-4582-A30B-5C6BD1B452D1}" srcOrd="0" destOrd="0" parTransId="{5DEEE998-1E63-4F8B-9963-87C42061E27F}" sibTransId="{589B23C4-5806-4785-BC7D-9E48A666639D}"/>
    <dgm:cxn modelId="{4CC2655B-9F17-48F0-967E-1D585C434E04}" srcId="{75A9E8D2-0B3F-43A9-9167-B7BB12175703}" destId="{D6AD0B8A-2B13-459B-BB5A-36B59B2281A8}" srcOrd="0" destOrd="0" parTransId="{53E2E608-2669-4A69-B9BC-5663D72B46F7}" sibTransId="{7046FF2F-F34E-4D9A-9955-FA778BC82AD6}"/>
    <dgm:cxn modelId="{33F33E41-D6BB-4968-9F96-EF9C3A9472FD}" type="presOf" srcId="{242AFB41-92BC-4FB8-A943-4950E3607717}" destId="{A689E487-24EB-470D-958C-5E2C5ADE8D71}" srcOrd="0" destOrd="3" presId="urn:microsoft.com/office/officeart/2005/8/layout/hProcess4"/>
    <dgm:cxn modelId="{B5615D61-5C0D-4F82-87D0-B9EBFCF60BFD}" type="presOf" srcId="{46A0B12D-5EA6-46FC-B4DC-631AADA8F0C0}" destId="{D3BE48A6-BBAC-43BB-88EB-4C104650778C}" srcOrd="1" destOrd="2" presId="urn:microsoft.com/office/officeart/2005/8/layout/hProcess4"/>
    <dgm:cxn modelId="{38C05E64-9313-4E36-B183-2571117C88F0}" type="presOf" srcId="{621CCB0C-399C-4147-B470-7621B8356C2E}" destId="{73C63932-FC21-4E24-A716-0A7D42941CFF}" srcOrd="0" destOrd="2" presId="urn:microsoft.com/office/officeart/2005/8/layout/hProcess4"/>
    <dgm:cxn modelId="{89A09768-3D85-49C1-9B66-61F0DEEBC52D}" type="presOf" srcId="{398B22A2-3367-47D7-B913-3F468B99D5FB}" destId="{BF5AB9E3-6C71-4187-95B6-248C80841262}" srcOrd="0" destOrd="0" presId="urn:microsoft.com/office/officeart/2005/8/layout/hProcess4"/>
    <dgm:cxn modelId="{4001DF68-4B2A-460A-BE86-4A7314556593}" srcId="{9232C972-7EF0-44CE-87E4-30E8E5132BB7}" destId="{1829AEB6-B857-4ED1-BE6A-B6DD14324AF9}" srcOrd="2" destOrd="0" parTransId="{B679862E-E24C-498E-86BE-19B4B1E8C437}" sibTransId="{B536E3F6-0994-48E3-B66D-B70DAE740C0C}"/>
    <dgm:cxn modelId="{F61D7E6A-BB2A-44D7-B056-006C18952CDA}" type="presOf" srcId="{4920A3D4-2393-4C94-8E65-201B1A2CCF27}" destId="{BF5AB9E3-6C71-4187-95B6-248C80841262}" srcOrd="0" destOrd="3" presId="urn:microsoft.com/office/officeart/2005/8/layout/hProcess4"/>
    <dgm:cxn modelId="{18350E6E-FDE4-4FEB-B790-6B4A31B6746B}" srcId="{C3E65414-D3C7-4ECC-991E-0610BF38DD5F}" destId="{E682CE2D-F66B-49A0-ACB2-8AE88824B649}" srcOrd="2" destOrd="0" parTransId="{6F6BB066-0966-4DED-8A7F-85F0B58BC2D6}" sibTransId="{BBD6CAC3-C9C6-4A52-A354-33D35558F4E5}"/>
    <dgm:cxn modelId="{2C7B506E-4DB3-48B4-A2AB-C10FA2845C5B}" srcId="{DAD70F1B-F15F-4C33-8621-DB01B4A89D55}" destId="{C7B115ED-2433-41CA-8C50-09BE476B820E}" srcOrd="1" destOrd="0" parTransId="{240C5972-D00E-4E76-B8DB-6E39CC14338F}" sibTransId="{047122ED-DE7F-4720-8000-48B990812E3B}"/>
    <dgm:cxn modelId="{5C9E544E-2DCE-4470-9A34-57FB96F32AB3}" type="presOf" srcId="{382C404D-404A-4A2A-8F2E-E082EBEE36C6}" destId="{A689E487-24EB-470D-958C-5E2C5ADE8D71}" srcOrd="0" destOrd="1" presId="urn:microsoft.com/office/officeart/2005/8/layout/hProcess4"/>
    <dgm:cxn modelId="{DBECC84E-A8DA-4286-8674-C993BD776E3E}" type="presOf" srcId="{94EA5004-7267-4256-BD67-C92F1081340D}" destId="{712A68C1-5806-4858-BAD6-F0D72C0AC049}" srcOrd="1" destOrd="3" presId="urn:microsoft.com/office/officeart/2005/8/layout/hProcess4"/>
    <dgm:cxn modelId="{C967E54F-7EE5-44A9-80F3-F2666A02E1B6}" type="presOf" srcId="{242AFB41-92BC-4FB8-A943-4950E3607717}" destId="{E8C54A0F-44A2-4447-A722-DA65666A30EC}" srcOrd="1" destOrd="3" presId="urn:microsoft.com/office/officeart/2005/8/layout/hProcess4"/>
    <dgm:cxn modelId="{EF904570-92DD-443E-B75B-C83E526B4B82}" srcId="{9E67BAB6-44BB-4325-B582-F3DD5FDC8069}" destId="{5FBC2BF8-715B-4746-A4CA-72D91F1FF133}" srcOrd="2" destOrd="0" parTransId="{1FBB089E-16A3-4FCF-88F9-4602157C616E}" sibTransId="{6122AFE0-BEE8-4B39-A6E0-7B26FCBE1D65}"/>
    <dgm:cxn modelId="{75C07670-A242-46F5-A144-890725A09EEB}" srcId="{0055ECC3-9835-42ED-AB34-BE8000F7A6A1}" destId="{9DDC8360-1B4B-4AC0-A060-CB2008CE8EBC}" srcOrd="3" destOrd="0" parTransId="{84A92567-DFDC-410C-99DC-92963CB6B333}" sibTransId="{36B33E22-E3E0-4DCE-9F55-68FDA9FCC8E5}"/>
    <dgm:cxn modelId="{80840272-03CE-4101-B0F2-73E33A588916}" type="presOf" srcId="{C7B115ED-2433-41CA-8C50-09BE476B820E}" destId="{73C63932-FC21-4E24-A716-0A7D42941CFF}" srcOrd="0" destOrd="1" presId="urn:microsoft.com/office/officeart/2005/8/layout/hProcess4"/>
    <dgm:cxn modelId="{D734DF53-F59F-48BF-BF13-508A3BC9F3CD}" type="presOf" srcId="{93044ECA-92A3-4EEE-B535-CB9EC067239E}" destId="{CC7041D8-43DB-4E43-8C81-58F9AE7E0FF5}" srcOrd="0" destOrd="1" presId="urn:microsoft.com/office/officeart/2005/8/layout/hProcess4"/>
    <dgm:cxn modelId="{B6D6B574-8A91-4658-AF88-2AC5D6162715}" srcId="{0055ECC3-9835-42ED-AB34-BE8000F7A6A1}" destId="{46A0B12D-5EA6-46FC-B4DC-631AADA8F0C0}" srcOrd="2" destOrd="0" parTransId="{6F4CBBEE-609A-407F-A933-5D5E1268D2DE}" sibTransId="{154BB64D-F233-4AFE-9971-3B4FF818A4F8}"/>
    <dgm:cxn modelId="{04BA0176-BA28-41C8-89AB-5191C845175B}" type="presOf" srcId="{9E67BAB6-44BB-4325-B582-F3DD5FDC8069}" destId="{D729D500-808E-4606-879D-AB42FB7FA7D3}" srcOrd="0" destOrd="0" presId="urn:microsoft.com/office/officeart/2005/8/layout/hProcess4"/>
    <dgm:cxn modelId="{6948A177-526F-459A-8A9F-82DEF1AD370E}" srcId="{9E67BAB6-44BB-4325-B582-F3DD5FDC8069}" destId="{398B22A2-3367-47D7-B913-3F468B99D5FB}" srcOrd="0" destOrd="0" parTransId="{94D5D48D-D4AF-4DA3-A416-5050066669BF}" sibTransId="{8014C982-BB85-44DA-83F7-C2E0A4E46D3E}"/>
    <dgm:cxn modelId="{BD017F79-4385-4EE7-BD08-11C1776D512B}" srcId="{75A9E8D2-0B3F-43A9-9167-B7BB12175703}" destId="{12671757-0F5C-4146-A724-FB9339A06F06}" srcOrd="2" destOrd="0" parTransId="{73A7EA36-E06D-4D79-80F8-7DA6270EB4A1}" sibTransId="{A4F45AE9-3838-479D-A0BD-8975FB9C2798}"/>
    <dgm:cxn modelId="{FD21105A-1487-41ED-AA66-FAD2247B5845}" type="presOf" srcId="{75A9E8D2-0B3F-43A9-9167-B7BB12175703}" destId="{A567AEA6-8A9A-4443-8374-2FCF91F32710}" srcOrd="0" destOrd="0" presId="urn:microsoft.com/office/officeart/2005/8/layout/hProcess4"/>
    <dgm:cxn modelId="{47EF8C7D-9DFF-47F6-9D6B-43786F44E127}" type="presOf" srcId="{9DDC8360-1B4B-4AC0-A060-CB2008CE8EBC}" destId="{D3BE48A6-BBAC-43BB-88EB-4C104650778C}" srcOrd="1" destOrd="3" presId="urn:microsoft.com/office/officeart/2005/8/layout/hProcess4"/>
    <dgm:cxn modelId="{B7513881-90A5-4B92-8EA2-2159F604041B}" type="presOf" srcId="{5AA07D39-ADCA-40F7-A927-A2F498D1B4BC}" destId="{7A8930DF-70A8-4534-81FE-ADF04F4B368A}" srcOrd="0" destOrd="0" presId="urn:microsoft.com/office/officeart/2005/8/layout/hProcess4"/>
    <dgm:cxn modelId="{A25F0D85-5855-456D-88A0-B45F70659F26}" srcId="{9232C972-7EF0-44CE-87E4-30E8E5132BB7}" destId="{382C404D-404A-4A2A-8F2E-E082EBEE36C6}" srcOrd="1" destOrd="0" parTransId="{23BE4114-4335-4494-8AD6-93A10A63EE86}" sibTransId="{1CADAEFC-9CF8-4968-9D15-0D639E8F9BFB}"/>
    <dgm:cxn modelId="{13249685-8073-4CE1-B090-BBD72CDC1355}" type="presOf" srcId="{856C7102-EA99-4406-8768-BD8F5D26CB74}" destId="{C8ECB246-33A3-434C-AD9A-7A5A8932CCE4}" srcOrd="1" destOrd="3" presId="urn:microsoft.com/office/officeart/2005/8/layout/hProcess4"/>
    <dgm:cxn modelId="{AA4D7E86-FFE2-447C-90AD-C4CEB854B295}" type="presOf" srcId="{D6AD0B8A-2B13-459B-BB5A-36B59B2281A8}" destId="{C8ECB246-33A3-434C-AD9A-7A5A8932CCE4}" srcOrd="1" destOrd="0" presId="urn:microsoft.com/office/officeart/2005/8/layout/hProcess4"/>
    <dgm:cxn modelId="{CA30B588-EAD6-4E31-AE5C-CC83DBE178EA}" type="presOf" srcId="{AB0EC797-130E-4582-A30B-5C6BD1B452D1}" destId="{9B26FDC9-83B9-47EC-AC65-D9F933F66F73}" srcOrd="0" destOrd="0" presId="urn:microsoft.com/office/officeart/2005/8/layout/hProcess4"/>
    <dgm:cxn modelId="{586CA889-86F2-4AF8-8942-91C615024C98}" srcId="{9232C972-7EF0-44CE-87E4-30E8E5132BB7}" destId="{B886EB62-F596-4233-BB19-C8E57FD50657}" srcOrd="0" destOrd="0" parTransId="{326AC92C-A893-4952-97D7-75A201342C8D}" sibTransId="{D8FDB8CC-8083-4E03-9BE6-967AFB53A993}"/>
    <dgm:cxn modelId="{9A998D8E-69B8-4640-A090-9F47D6687F9B}" srcId="{1BDF7041-F269-4D35-A8E0-95E38A7138C6}" destId="{9232C972-7EF0-44CE-87E4-30E8E5132BB7}" srcOrd="3" destOrd="0" parTransId="{37733AEA-F4A5-4A3D-A5B5-AAF3F126DDA4}" sibTransId="{ED59318F-3D2C-4D85-82CD-5BE7E4A77FCD}"/>
    <dgm:cxn modelId="{08DBF28F-D139-4377-A190-19221C992293}" srcId="{1BDF7041-F269-4D35-A8E0-95E38A7138C6}" destId="{0055ECC3-9835-42ED-AB34-BE8000F7A6A1}" srcOrd="2" destOrd="0" parTransId="{B2A4CE60-CA12-4D3B-8707-F919E7647D5F}" sibTransId="{DC1FC7C6-A63E-46FB-93BC-8D7AFCF4C947}"/>
    <dgm:cxn modelId="{E701C491-315B-4BC5-9D29-2380BBAEBFC4}" type="presOf" srcId="{B886EB62-F596-4233-BB19-C8E57FD50657}" destId="{E8C54A0F-44A2-4447-A722-DA65666A30EC}" srcOrd="1" destOrd="0" presId="urn:microsoft.com/office/officeart/2005/8/layout/hProcess4"/>
    <dgm:cxn modelId="{5F0F7698-CB28-4093-8F5C-3A76FAF52B1C}" type="presOf" srcId="{F01902B8-395F-4324-9F56-23A97B0D7DE3}" destId="{D803903E-8DD6-4D32-931F-2E3990FF8405}" srcOrd="1" destOrd="1" presId="urn:microsoft.com/office/officeart/2005/8/layout/hProcess4"/>
    <dgm:cxn modelId="{8224F69A-B5E1-4082-A286-A40F77A74E71}" type="presOf" srcId="{9232C972-7EF0-44CE-87E4-30E8E5132BB7}" destId="{5E4D9E92-E590-4F09-A864-0E980FB998E4}" srcOrd="0" destOrd="0" presId="urn:microsoft.com/office/officeart/2005/8/layout/hProcess4"/>
    <dgm:cxn modelId="{C3B1B6A3-F25B-475E-9EA9-10A09BA42CBF}" type="presOf" srcId="{5FBC2BF8-715B-4746-A4CA-72D91F1FF133}" destId="{BF5AB9E3-6C71-4187-95B6-248C80841262}" srcOrd="0" destOrd="2" presId="urn:microsoft.com/office/officeart/2005/8/layout/hProcess4"/>
    <dgm:cxn modelId="{2A4384AA-D91A-4FC3-AF88-00C603B94D1F}" type="presOf" srcId="{A57EB078-1906-4644-A853-528000D6E8FA}" destId="{73C63932-FC21-4E24-A716-0A7D42941CFF}" srcOrd="0" destOrd="0" presId="urn:microsoft.com/office/officeart/2005/8/layout/hProcess4"/>
    <dgm:cxn modelId="{68ECB2AA-D2D8-446F-A75A-724143247683}" srcId="{C3E65414-D3C7-4ECC-991E-0610BF38DD5F}" destId="{4FBDDC1D-9CC3-4940-861E-FCE324478D37}" srcOrd="1" destOrd="0" parTransId="{A2B6B648-47D7-4F73-B959-E018F29790AE}" sibTransId="{C207AE57-04A5-4D36-9E3C-4E9C2F6E9D7E}"/>
    <dgm:cxn modelId="{FE1078AE-6966-475B-AE3E-06B8680AD123}" type="presOf" srcId="{856C7102-EA99-4406-8768-BD8F5D26CB74}" destId="{5CA0DA08-F349-4C85-BBFB-C44DC1C14148}" srcOrd="0" destOrd="3" presId="urn:microsoft.com/office/officeart/2005/8/layout/hProcess4"/>
    <dgm:cxn modelId="{FC77EFAF-AEE9-460E-A8B7-AC426333C5F3}" type="presOf" srcId="{E682CE2D-F66B-49A0-ACB2-8AE88824B649}" destId="{9B26FDC9-83B9-47EC-AC65-D9F933F66F73}" srcOrd="0" destOrd="2" presId="urn:microsoft.com/office/officeart/2005/8/layout/hProcess4"/>
    <dgm:cxn modelId="{8C6E98B4-FB96-4EA1-9683-698518CB92E7}" type="presOf" srcId="{A57EB078-1906-4644-A853-528000D6E8FA}" destId="{712A68C1-5806-4858-BAD6-F0D72C0AC049}" srcOrd="1" destOrd="0" presId="urn:microsoft.com/office/officeart/2005/8/layout/hProcess4"/>
    <dgm:cxn modelId="{F986C3B6-D750-4202-8B83-503FA2FD77E3}" srcId="{9232C972-7EF0-44CE-87E4-30E8E5132BB7}" destId="{242AFB41-92BC-4FB8-A943-4950E3607717}" srcOrd="3" destOrd="0" parTransId="{9A1F9F0D-BA59-4FAB-B72D-A20EC26D92CA}" sibTransId="{F2511A7D-46C8-4045-9D60-EB5A8226C325}"/>
    <dgm:cxn modelId="{DC1006BE-A9F4-4B88-9B9B-CE50EFF4889A}" type="presOf" srcId="{542582FE-C7E9-4D4C-8BD9-397C0CBE59EA}" destId="{B877F315-322E-4096-B6A6-0C7D6169DB5E}" srcOrd="0" destOrd="0" presId="urn:microsoft.com/office/officeart/2005/8/layout/hProcess4"/>
    <dgm:cxn modelId="{A4CF29C8-9A51-4493-8866-2B35C64816BE}" srcId="{1BDF7041-F269-4D35-A8E0-95E38A7138C6}" destId="{75A9E8D2-0B3F-43A9-9167-B7BB12175703}" srcOrd="0" destOrd="0" parTransId="{756806B2-30FF-4E7A-B35B-2D213DDE1B82}" sibTransId="{00E9EAF8-064A-4984-8BB4-0C1821C4AB01}"/>
    <dgm:cxn modelId="{F9A4F7C9-C579-420C-A805-E5B0AEE4A125}" type="presOf" srcId="{0055ECC3-9835-42ED-AB34-BE8000F7A6A1}" destId="{1F9EF35C-F996-4B84-B1EB-BE467CC0F697}" srcOrd="0" destOrd="0" presId="urn:microsoft.com/office/officeart/2005/8/layout/hProcess4"/>
    <dgm:cxn modelId="{E9B23ECE-5103-4E07-A6CA-C15F71781BC5}" type="presOf" srcId="{4FBDDC1D-9CC3-4940-861E-FCE324478D37}" destId="{246F06BE-0FEC-401E-9E0A-00AF8A4D80C1}" srcOrd="1" destOrd="1" presId="urn:microsoft.com/office/officeart/2005/8/layout/hProcess4"/>
    <dgm:cxn modelId="{C897A5D3-25D5-458D-9520-710C668038AB}" type="presOf" srcId="{46A0B12D-5EA6-46FC-B4DC-631AADA8F0C0}" destId="{CC7041D8-43DB-4E43-8C81-58F9AE7E0FF5}" srcOrd="0" destOrd="2" presId="urn:microsoft.com/office/officeart/2005/8/layout/hProcess4"/>
    <dgm:cxn modelId="{6044DFD7-390C-4FCC-AFAB-D7601BB4D273}" srcId="{1BDF7041-F269-4D35-A8E0-95E38A7138C6}" destId="{9E67BAB6-44BB-4325-B582-F3DD5FDC8069}" srcOrd="1" destOrd="0" parTransId="{1EB30762-D540-4327-957B-2CE1DB68C87C}" sibTransId="{542582FE-C7E9-4D4C-8BD9-397C0CBE59EA}"/>
    <dgm:cxn modelId="{EF522EDB-54C8-49C9-99E5-299471C85EC3}" type="presOf" srcId="{12671757-0F5C-4146-A724-FB9339A06F06}" destId="{C8ECB246-33A3-434C-AD9A-7A5A8932CCE4}" srcOrd="1" destOrd="2" presId="urn:microsoft.com/office/officeart/2005/8/layout/hProcess4"/>
    <dgm:cxn modelId="{FA79FCDD-3428-4EB6-B1C2-0828C053CF30}" type="presOf" srcId="{E682CE2D-F66B-49A0-ACB2-8AE88824B649}" destId="{246F06BE-0FEC-401E-9E0A-00AF8A4D80C1}" srcOrd="1" destOrd="2" presId="urn:microsoft.com/office/officeart/2005/8/layout/hProcess4"/>
    <dgm:cxn modelId="{392F13E0-C744-48CF-9E50-3B764862C0BA}" srcId="{9E67BAB6-44BB-4325-B582-F3DD5FDC8069}" destId="{4920A3D4-2393-4C94-8E65-201B1A2CCF27}" srcOrd="3" destOrd="0" parTransId="{5848DED8-A067-4FC0-915F-2709151A45DF}" sibTransId="{7C937D92-1176-45D1-BF58-661F60FE8FF5}"/>
    <dgm:cxn modelId="{06615CE0-61BC-4666-B2D5-54DD33FCDE96}" type="presOf" srcId="{43415798-C500-40DA-9AC8-0EE48A4A718F}" destId="{9B26FDC9-83B9-47EC-AC65-D9F933F66F73}" srcOrd="0" destOrd="3" presId="urn:microsoft.com/office/officeart/2005/8/layout/hProcess4"/>
    <dgm:cxn modelId="{78683CE1-BDCA-4945-A0A0-44EC0001098A}" srcId="{0055ECC3-9835-42ED-AB34-BE8000F7A6A1}" destId="{791F73DF-35CF-4BE1-A453-C449211A8AF3}" srcOrd="0" destOrd="0" parTransId="{167D018D-1E48-4705-8823-321684F113D9}" sibTransId="{BD9BF32A-7783-4639-B8CC-CCB14E6AFE15}"/>
    <dgm:cxn modelId="{F72B1DE2-3DB1-4856-A34D-C968273B2F59}" srcId="{1BDF7041-F269-4D35-A8E0-95E38A7138C6}" destId="{DAD70F1B-F15F-4C33-8621-DB01B4A89D55}" srcOrd="4" destOrd="0" parTransId="{05151BFA-6D91-48C5-A9D4-65E16A3A229F}" sibTransId="{5AA07D39-ADCA-40F7-A927-A2F498D1B4BC}"/>
    <dgm:cxn modelId="{460E3FE5-4194-4D5F-A6C8-3E8F9B9566B6}" srcId="{1BDF7041-F269-4D35-A8E0-95E38A7138C6}" destId="{C3E65414-D3C7-4ECC-991E-0610BF38DD5F}" srcOrd="5" destOrd="0" parTransId="{44D279AF-9B7F-42EE-BFF6-1188935399E4}" sibTransId="{B16335CF-05A5-47D6-ACFE-9586219E2CDA}"/>
    <dgm:cxn modelId="{2CD5CDE5-818F-46E6-AFB7-7A0D01CA0199}" type="presOf" srcId="{4FBDDC1D-9CC3-4940-861E-FCE324478D37}" destId="{9B26FDC9-83B9-47EC-AC65-D9F933F66F73}" srcOrd="0" destOrd="1" presId="urn:microsoft.com/office/officeart/2005/8/layout/hProcess4"/>
    <dgm:cxn modelId="{A53887E6-6FAB-4425-A2F0-9A23A8D0FB95}" type="presOf" srcId="{4920A3D4-2393-4C94-8E65-201B1A2CCF27}" destId="{D803903E-8DD6-4D32-931F-2E3990FF8405}" srcOrd="1" destOrd="3" presId="urn:microsoft.com/office/officeart/2005/8/layout/hProcess4"/>
    <dgm:cxn modelId="{73AF10EB-70EB-4F75-B3A4-F061A10E8F9F}" type="presOf" srcId="{ED59318F-3D2C-4D85-82CD-5BE7E4A77FCD}" destId="{6FE975C0-93FD-48FD-A65A-958B06E2E7A3}" srcOrd="0" destOrd="0" presId="urn:microsoft.com/office/officeart/2005/8/layout/hProcess4"/>
    <dgm:cxn modelId="{3BF716F2-E6F2-4BD4-9002-D6D7E92B4DCA}" type="presOf" srcId="{1829AEB6-B857-4ED1-BE6A-B6DD14324AF9}" destId="{A689E487-24EB-470D-958C-5E2C5ADE8D71}" srcOrd="0" destOrd="2" presId="urn:microsoft.com/office/officeart/2005/8/layout/hProcess4"/>
    <dgm:cxn modelId="{5E8BB8F3-2169-4828-8F5D-5493B13510FA}" srcId="{9E67BAB6-44BB-4325-B582-F3DD5FDC8069}" destId="{F01902B8-395F-4324-9F56-23A97B0D7DE3}" srcOrd="1" destOrd="0" parTransId="{73479A96-5EE4-4547-B900-659DEE4B7563}" sibTransId="{A6925EB3-30FD-477A-882F-3AF8FD6A9120}"/>
    <dgm:cxn modelId="{A3A4E8F3-DFAA-4737-A343-3E2B07EF4F81}" type="presOf" srcId="{43415798-C500-40DA-9AC8-0EE48A4A718F}" destId="{246F06BE-0FEC-401E-9E0A-00AF8A4D80C1}" srcOrd="1" destOrd="3" presId="urn:microsoft.com/office/officeart/2005/8/layout/hProcess4"/>
    <dgm:cxn modelId="{02BDFAF6-21CA-4864-8BE4-5FD8CB89B9FC}" type="presOf" srcId="{C7B115ED-2433-41CA-8C50-09BE476B820E}" destId="{712A68C1-5806-4858-BAD6-F0D72C0AC049}" srcOrd="1" destOrd="1" presId="urn:microsoft.com/office/officeart/2005/8/layout/hProcess4"/>
    <dgm:cxn modelId="{11D623F8-9190-4EDC-A8E9-356E56D13490}" srcId="{DAD70F1B-F15F-4C33-8621-DB01B4A89D55}" destId="{A57EB078-1906-4644-A853-528000D6E8FA}" srcOrd="0" destOrd="0" parTransId="{31834F77-B2E0-4D99-B226-414C08DE775D}" sibTransId="{1B95AB8A-E84E-49D9-B1FC-332CC96070EA}"/>
    <dgm:cxn modelId="{2C2762FB-CB20-4B13-B4BF-90B5DDC8DAA9}" type="presOf" srcId="{791F73DF-35CF-4BE1-A453-C449211A8AF3}" destId="{D3BE48A6-BBAC-43BB-88EB-4C104650778C}" srcOrd="1" destOrd="0" presId="urn:microsoft.com/office/officeart/2005/8/layout/hProcess4"/>
    <dgm:cxn modelId="{46A1ADFE-A85D-4336-9626-EA40DA32E5A4}" type="presOf" srcId="{621CCB0C-399C-4147-B470-7621B8356C2E}" destId="{712A68C1-5806-4858-BAD6-F0D72C0AC049}" srcOrd="1" destOrd="2" presId="urn:microsoft.com/office/officeart/2005/8/layout/hProcess4"/>
    <dgm:cxn modelId="{16A43DF0-4564-4495-86A9-0F89233ED6BB}" type="presParOf" srcId="{5D21DB22-60F3-4345-B87B-E8EC67853B3E}" destId="{849F285F-B756-4355-84F5-72C098E7D13C}" srcOrd="0" destOrd="0" presId="urn:microsoft.com/office/officeart/2005/8/layout/hProcess4"/>
    <dgm:cxn modelId="{2E241A7D-536A-48B7-BA9C-ECD5CE4FFDB9}" type="presParOf" srcId="{5D21DB22-60F3-4345-B87B-E8EC67853B3E}" destId="{F9D9D640-86D8-4A9B-9CCF-7FA516DA5C6B}" srcOrd="1" destOrd="0" presId="urn:microsoft.com/office/officeart/2005/8/layout/hProcess4"/>
    <dgm:cxn modelId="{C478CB1A-066C-4155-85FD-8192D072387D}" type="presParOf" srcId="{5D21DB22-60F3-4345-B87B-E8EC67853B3E}" destId="{1FBC508E-34A8-4C05-99FA-1ECA95879600}" srcOrd="2" destOrd="0" presId="urn:microsoft.com/office/officeart/2005/8/layout/hProcess4"/>
    <dgm:cxn modelId="{0751CBAA-AE67-45F2-9245-C4EBBF3B2A26}" type="presParOf" srcId="{1FBC508E-34A8-4C05-99FA-1ECA95879600}" destId="{1F590855-5DC0-4DF4-9B33-5F3421BD7698}" srcOrd="0" destOrd="0" presId="urn:microsoft.com/office/officeart/2005/8/layout/hProcess4"/>
    <dgm:cxn modelId="{26F9FA90-8D87-4818-8DC7-579BE1003311}" type="presParOf" srcId="{1F590855-5DC0-4DF4-9B33-5F3421BD7698}" destId="{285B04CA-98FE-40CE-86E2-BC7569DB7021}" srcOrd="0" destOrd="0" presId="urn:microsoft.com/office/officeart/2005/8/layout/hProcess4"/>
    <dgm:cxn modelId="{967111A6-A75A-4F22-938B-3227E1B29FBE}" type="presParOf" srcId="{1F590855-5DC0-4DF4-9B33-5F3421BD7698}" destId="{5CA0DA08-F349-4C85-BBFB-C44DC1C14148}" srcOrd="1" destOrd="0" presId="urn:microsoft.com/office/officeart/2005/8/layout/hProcess4"/>
    <dgm:cxn modelId="{EB7D14DE-FE88-4114-BA8A-BDA19F8BB797}" type="presParOf" srcId="{1F590855-5DC0-4DF4-9B33-5F3421BD7698}" destId="{C8ECB246-33A3-434C-AD9A-7A5A8932CCE4}" srcOrd="2" destOrd="0" presId="urn:microsoft.com/office/officeart/2005/8/layout/hProcess4"/>
    <dgm:cxn modelId="{7D60A73D-DADF-49DB-837F-93E2422B909C}" type="presParOf" srcId="{1F590855-5DC0-4DF4-9B33-5F3421BD7698}" destId="{A567AEA6-8A9A-4443-8374-2FCF91F32710}" srcOrd="3" destOrd="0" presId="urn:microsoft.com/office/officeart/2005/8/layout/hProcess4"/>
    <dgm:cxn modelId="{092D72FD-6BFC-40D3-B24C-84610915186C}" type="presParOf" srcId="{1F590855-5DC0-4DF4-9B33-5F3421BD7698}" destId="{6CDDBDB6-29BC-42B7-B233-685AD86C509B}" srcOrd="4" destOrd="0" presId="urn:microsoft.com/office/officeart/2005/8/layout/hProcess4"/>
    <dgm:cxn modelId="{1F2173CC-F43F-43AE-83CB-B4C81ECB3C13}" type="presParOf" srcId="{1FBC508E-34A8-4C05-99FA-1ECA95879600}" destId="{401C5927-C329-4EF4-8589-5BA629A146B5}" srcOrd="1" destOrd="0" presId="urn:microsoft.com/office/officeart/2005/8/layout/hProcess4"/>
    <dgm:cxn modelId="{D5EDC504-2462-4965-AD89-37B50CB6BCB0}" type="presParOf" srcId="{1FBC508E-34A8-4C05-99FA-1ECA95879600}" destId="{8D176644-D8C9-4C0A-AA58-B0D78AC2DBD6}" srcOrd="2" destOrd="0" presId="urn:microsoft.com/office/officeart/2005/8/layout/hProcess4"/>
    <dgm:cxn modelId="{400B3D9E-5C9E-471C-A893-078BDA6742F4}" type="presParOf" srcId="{8D176644-D8C9-4C0A-AA58-B0D78AC2DBD6}" destId="{C4CA6452-0DAC-442D-AC97-DD0C4A9A68AC}" srcOrd="0" destOrd="0" presId="urn:microsoft.com/office/officeart/2005/8/layout/hProcess4"/>
    <dgm:cxn modelId="{8A00E4C3-DF84-4929-9740-E03D0FD71C01}" type="presParOf" srcId="{8D176644-D8C9-4C0A-AA58-B0D78AC2DBD6}" destId="{BF5AB9E3-6C71-4187-95B6-248C80841262}" srcOrd="1" destOrd="0" presId="urn:microsoft.com/office/officeart/2005/8/layout/hProcess4"/>
    <dgm:cxn modelId="{2EF2E482-310D-41EC-B35D-82BA590179DD}" type="presParOf" srcId="{8D176644-D8C9-4C0A-AA58-B0D78AC2DBD6}" destId="{D803903E-8DD6-4D32-931F-2E3990FF8405}" srcOrd="2" destOrd="0" presId="urn:microsoft.com/office/officeart/2005/8/layout/hProcess4"/>
    <dgm:cxn modelId="{FE39844B-5BC0-4C96-81A4-27DE88DE3138}" type="presParOf" srcId="{8D176644-D8C9-4C0A-AA58-B0D78AC2DBD6}" destId="{D729D500-808E-4606-879D-AB42FB7FA7D3}" srcOrd="3" destOrd="0" presId="urn:microsoft.com/office/officeart/2005/8/layout/hProcess4"/>
    <dgm:cxn modelId="{497EC5FA-5A77-443F-B225-7567026A3087}" type="presParOf" srcId="{8D176644-D8C9-4C0A-AA58-B0D78AC2DBD6}" destId="{8968640C-FDF3-4A95-A168-B084E37A90F6}" srcOrd="4" destOrd="0" presId="urn:microsoft.com/office/officeart/2005/8/layout/hProcess4"/>
    <dgm:cxn modelId="{FC54685C-B0A5-47E7-8F03-E151A0F57655}" type="presParOf" srcId="{1FBC508E-34A8-4C05-99FA-1ECA95879600}" destId="{B877F315-322E-4096-B6A6-0C7D6169DB5E}" srcOrd="3" destOrd="0" presId="urn:microsoft.com/office/officeart/2005/8/layout/hProcess4"/>
    <dgm:cxn modelId="{2167647D-F1DA-4B91-AC29-05CC308F14E8}" type="presParOf" srcId="{1FBC508E-34A8-4C05-99FA-1ECA95879600}" destId="{44E7B05B-B88C-4836-AB90-64366B217604}" srcOrd="4" destOrd="0" presId="urn:microsoft.com/office/officeart/2005/8/layout/hProcess4"/>
    <dgm:cxn modelId="{752260DD-8A11-418E-B8D1-3D3284EF5CE1}" type="presParOf" srcId="{44E7B05B-B88C-4836-AB90-64366B217604}" destId="{11F63787-846C-4262-B3E8-CCA98B846D58}" srcOrd="0" destOrd="0" presId="urn:microsoft.com/office/officeart/2005/8/layout/hProcess4"/>
    <dgm:cxn modelId="{67452D64-12F6-432C-A33D-A15C3EEAE28D}" type="presParOf" srcId="{44E7B05B-B88C-4836-AB90-64366B217604}" destId="{CC7041D8-43DB-4E43-8C81-58F9AE7E0FF5}" srcOrd="1" destOrd="0" presId="urn:microsoft.com/office/officeart/2005/8/layout/hProcess4"/>
    <dgm:cxn modelId="{12F61B72-CDA2-481F-8306-53B8E8EA09A6}" type="presParOf" srcId="{44E7B05B-B88C-4836-AB90-64366B217604}" destId="{D3BE48A6-BBAC-43BB-88EB-4C104650778C}" srcOrd="2" destOrd="0" presId="urn:microsoft.com/office/officeart/2005/8/layout/hProcess4"/>
    <dgm:cxn modelId="{98E6496C-F614-4199-BCE2-7539F001591D}" type="presParOf" srcId="{44E7B05B-B88C-4836-AB90-64366B217604}" destId="{1F9EF35C-F996-4B84-B1EB-BE467CC0F697}" srcOrd="3" destOrd="0" presId="urn:microsoft.com/office/officeart/2005/8/layout/hProcess4"/>
    <dgm:cxn modelId="{339B40D7-34A0-4106-9DEC-408741158EBB}" type="presParOf" srcId="{44E7B05B-B88C-4836-AB90-64366B217604}" destId="{F059024A-A15C-4565-94AB-A4C8F300A645}" srcOrd="4" destOrd="0" presId="urn:microsoft.com/office/officeart/2005/8/layout/hProcess4"/>
    <dgm:cxn modelId="{516752D0-04A8-4A2D-9401-736B22F6A27F}" type="presParOf" srcId="{1FBC508E-34A8-4C05-99FA-1ECA95879600}" destId="{65BA7903-4992-401A-A118-F39D73B198FE}" srcOrd="5" destOrd="0" presId="urn:microsoft.com/office/officeart/2005/8/layout/hProcess4"/>
    <dgm:cxn modelId="{3AF6A11E-E04F-4E6F-BA91-AE4C560ECBCD}" type="presParOf" srcId="{1FBC508E-34A8-4C05-99FA-1ECA95879600}" destId="{2BEA5843-AA1B-4DBE-A3A7-592DF78212B0}" srcOrd="6" destOrd="0" presId="urn:microsoft.com/office/officeart/2005/8/layout/hProcess4"/>
    <dgm:cxn modelId="{15F0FE25-0DAB-479C-9874-4D6D2343691D}" type="presParOf" srcId="{2BEA5843-AA1B-4DBE-A3A7-592DF78212B0}" destId="{1BE4CD28-9946-4E54-B82A-EEE7AE8AB419}" srcOrd="0" destOrd="0" presId="urn:microsoft.com/office/officeart/2005/8/layout/hProcess4"/>
    <dgm:cxn modelId="{FA2C3ECF-769D-418F-B879-794E1C3011E6}" type="presParOf" srcId="{2BEA5843-AA1B-4DBE-A3A7-592DF78212B0}" destId="{A689E487-24EB-470D-958C-5E2C5ADE8D71}" srcOrd="1" destOrd="0" presId="urn:microsoft.com/office/officeart/2005/8/layout/hProcess4"/>
    <dgm:cxn modelId="{C673DD2D-5AD1-4C5A-AE9D-BE731B74B0F7}" type="presParOf" srcId="{2BEA5843-AA1B-4DBE-A3A7-592DF78212B0}" destId="{E8C54A0F-44A2-4447-A722-DA65666A30EC}" srcOrd="2" destOrd="0" presId="urn:microsoft.com/office/officeart/2005/8/layout/hProcess4"/>
    <dgm:cxn modelId="{D5DFDA4F-8848-4CA1-9661-2D1ED6FA7C4A}" type="presParOf" srcId="{2BEA5843-AA1B-4DBE-A3A7-592DF78212B0}" destId="{5E4D9E92-E590-4F09-A864-0E980FB998E4}" srcOrd="3" destOrd="0" presId="urn:microsoft.com/office/officeart/2005/8/layout/hProcess4"/>
    <dgm:cxn modelId="{BF7F8D20-4435-46A1-8C84-EF7A0C9ECF41}" type="presParOf" srcId="{2BEA5843-AA1B-4DBE-A3A7-592DF78212B0}" destId="{E8C9F42D-8783-495B-B6EF-2E2BA910692D}" srcOrd="4" destOrd="0" presId="urn:microsoft.com/office/officeart/2005/8/layout/hProcess4"/>
    <dgm:cxn modelId="{CA0D3953-04A5-4BAC-95AA-C8A295E856A4}" type="presParOf" srcId="{1FBC508E-34A8-4C05-99FA-1ECA95879600}" destId="{6FE975C0-93FD-48FD-A65A-958B06E2E7A3}" srcOrd="7" destOrd="0" presId="urn:microsoft.com/office/officeart/2005/8/layout/hProcess4"/>
    <dgm:cxn modelId="{709F8F37-5B1F-4E5B-ACC8-535E94016C02}" type="presParOf" srcId="{1FBC508E-34A8-4C05-99FA-1ECA95879600}" destId="{9911806E-388E-4A76-883F-0F8419B5D7E2}" srcOrd="8" destOrd="0" presId="urn:microsoft.com/office/officeart/2005/8/layout/hProcess4"/>
    <dgm:cxn modelId="{A42958A0-9098-4641-A05B-8EBBB2905059}" type="presParOf" srcId="{9911806E-388E-4A76-883F-0F8419B5D7E2}" destId="{ADBB1CFA-BA1D-4693-92F9-246FE24E783A}" srcOrd="0" destOrd="0" presId="urn:microsoft.com/office/officeart/2005/8/layout/hProcess4"/>
    <dgm:cxn modelId="{C5F3DC6B-8BB6-44B3-9BFA-AB579F6CF9FE}" type="presParOf" srcId="{9911806E-388E-4A76-883F-0F8419B5D7E2}" destId="{73C63932-FC21-4E24-A716-0A7D42941CFF}" srcOrd="1" destOrd="0" presId="urn:microsoft.com/office/officeart/2005/8/layout/hProcess4"/>
    <dgm:cxn modelId="{B9E3802C-9594-42C3-91FA-71B7826871B9}" type="presParOf" srcId="{9911806E-388E-4A76-883F-0F8419B5D7E2}" destId="{712A68C1-5806-4858-BAD6-F0D72C0AC049}" srcOrd="2" destOrd="0" presId="urn:microsoft.com/office/officeart/2005/8/layout/hProcess4"/>
    <dgm:cxn modelId="{D9C05E58-3CA6-4652-9BB5-F61A1652D279}" type="presParOf" srcId="{9911806E-388E-4A76-883F-0F8419B5D7E2}" destId="{94971421-EF87-4542-A2E6-721DAAC2D7D5}" srcOrd="3" destOrd="0" presId="urn:microsoft.com/office/officeart/2005/8/layout/hProcess4"/>
    <dgm:cxn modelId="{B91CFA17-9895-428A-8D98-F2B6019A4321}" type="presParOf" srcId="{9911806E-388E-4A76-883F-0F8419B5D7E2}" destId="{8DC7210A-2CAB-40ED-8311-F5C3E108933B}" srcOrd="4" destOrd="0" presId="urn:microsoft.com/office/officeart/2005/8/layout/hProcess4"/>
    <dgm:cxn modelId="{CCB50704-790A-49A8-B841-C60A419A7AA5}" type="presParOf" srcId="{1FBC508E-34A8-4C05-99FA-1ECA95879600}" destId="{7A8930DF-70A8-4534-81FE-ADF04F4B368A}" srcOrd="9" destOrd="0" presId="urn:microsoft.com/office/officeart/2005/8/layout/hProcess4"/>
    <dgm:cxn modelId="{2DADEEC0-2BEB-4575-B0CF-BCE68877CAA3}" type="presParOf" srcId="{1FBC508E-34A8-4C05-99FA-1ECA95879600}" destId="{7F4F89D9-B5DD-4947-842E-970E8169199B}" srcOrd="10" destOrd="0" presId="urn:microsoft.com/office/officeart/2005/8/layout/hProcess4"/>
    <dgm:cxn modelId="{0C97C05C-5747-4465-B6A1-44F1906001C4}" type="presParOf" srcId="{7F4F89D9-B5DD-4947-842E-970E8169199B}" destId="{B6E08CD2-8A9D-4A77-9A7F-A82A81195EF0}" srcOrd="0" destOrd="0" presId="urn:microsoft.com/office/officeart/2005/8/layout/hProcess4"/>
    <dgm:cxn modelId="{F7F075EF-BE85-4D83-96CF-3E373121D38D}" type="presParOf" srcId="{7F4F89D9-B5DD-4947-842E-970E8169199B}" destId="{9B26FDC9-83B9-47EC-AC65-D9F933F66F73}" srcOrd="1" destOrd="0" presId="urn:microsoft.com/office/officeart/2005/8/layout/hProcess4"/>
    <dgm:cxn modelId="{6FF32804-07AE-44F8-8D71-75C754531777}" type="presParOf" srcId="{7F4F89D9-B5DD-4947-842E-970E8169199B}" destId="{246F06BE-0FEC-401E-9E0A-00AF8A4D80C1}" srcOrd="2" destOrd="0" presId="urn:microsoft.com/office/officeart/2005/8/layout/hProcess4"/>
    <dgm:cxn modelId="{48FBA3B7-2F8B-4166-A4AE-A771CB1A0D01}" type="presParOf" srcId="{7F4F89D9-B5DD-4947-842E-970E8169199B}" destId="{91959C93-51EF-4E16-BEB8-EAAF2B9779A3}" srcOrd="3" destOrd="0" presId="urn:microsoft.com/office/officeart/2005/8/layout/hProcess4"/>
    <dgm:cxn modelId="{6F4B15DA-66B1-4B1C-AD0C-D7A104D330FE}" type="presParOf" srcId="{7F4F89D9-B5DD-4947-842E-970E8169199B}" destId="{24255790-9CEE-49B0-ABBD-D67CCA4D99D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DF7041-F269-4D35-A8E0-95E38A7138C6}" type="doc">
      <dgm:prSet loTypeId="urn:microsoft.com/office/officeart/2005/8/layout/h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A9E8D2-0B3F-43A9-9167-B7BB12175703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New</a:t>
          </a:r>
        </a:p>
      </dgm:t>
    </dgm:pt>
    <dgm:pt modelId="{756806B2-30FF-4E7A-B35B-2D213DDE1B82}" type="parTrans" cxnId="{A4CF29C8-9A51-4493-8866-2B35C64816B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0E9EAF8-064A-4984-8BB4-0C1821C4AB01}" type="sibTrans" cxnId="{A4CF29C8-9A51-4493-8866-2B35C64816B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AD0B8A-2B13-459B-BB5A-36B59B2281A8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Area Path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As appropriate</a:t>
          </a:r>
        </a:p>
      </dgm:t>
    </dgm:pt>
    <dgm:pt modelId="{53E2E608-2669-4A69-B9BC-5663D72B46F7}" type="parTrans" cxnId="{4CC2655B-9F17-48F0-967E-1D585C434E04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046FF2F-F34E-4D9A-9955-FA778BC82AD6}" type="sibTrans" cxnId="{4CC2655B-9F17-48F0-967E-1D585C434E04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D70F1B-F15F-4C33-8621-DB01B4A89D55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Started</a:t>
          </a:r>
        </a:p>
      </dgm:t>
    </dgm:pt>
    <dgm:pt modelId="{05151BFA-6D91-48C5-A9D4-65E16A3A229F}" type="parTrans" cxnId="{F72B1DE2-3DB1-4856-A34D-C968273B2F5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AA07D39-ADCA-40F7-A927-A2F498D1B4BC}" type="sibTrans" cxnId="{F72B1DE2-3DB1-4856-A34D-C968273B2F5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232C972-7EF0-44CE-87E4-30E8E5132BB7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Committed</a:t>
          </a:r>
        </a:p>
      </dgm:t>
    </dgm:pt>
    <dgm:pt modelId="{37733AEA-F4A5-4A3D-A5B5-AAF3F126DDA4}" type="parTrans" cxnId="{9A998D8E-69B8-4640-A090-9F47D6687F9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D59318F-3D2C-4D85-82CD-5BE7E4A77FCD}" type="sibTrans" cxnId="{9A998D8E-69B8-4640-A090-9F47D6687F9B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3E65414-D3C7-4ECC-991E-0610BF38DD5F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Completed</a:t>
          </a:r>
        </a:p>
      </dgm:t>
    </dgm:pt>
    <dgm:pt modelId="{44D279AF-9B7F-42EE-BFF6-1188935399E4}" type="parTrans" cxnId="{460E3FE5-4194-4D5F-A6C8-3E8F9B9566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16335CF-05A5-47D6-ACFE-9586219E2CDA}" type="sibTrans" cxnId="{460E3FE5-4194-4D5F-A6C8-3E8F9B9566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886EB62-F596-4233-BB19-C8E57FD50657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Area Path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As appropriate</a:t>
          </a:r>
        </a:p>
      </dgm:t>
    </dgm:pt>
    <dgm:pt modelId="{326AC92C-A893-4952-97D7-75A201342C8D}" type="parTrans" cxnId="{586CA889-86F2-4AF8-8942-91C615024C9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FDB8CC-8083-4E03-9BE6-967AFB53A993}" type="sibTrans" cxnId="{586CA889-86F2-4AF8-8942-91C615024C98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7EB078-1906-4644-A853-528000D6E8FA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Area Path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As appropriate</a:t>
          </a:r>
        </a:p>
      </dgm:t>
    </dgm:pt>
    <dgm:pt modelId="{31834F77-B2E0-4D99-B226-414C08DE775D}" type="parTrans" cxnId="{11D623F8-9190-4EDC-A8E9-356E56D1349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B95AB8A-E84E-49D9-B1FC-332CC96070EA}" type="sibTrans" cxnId="{11D623F8-9190-4EDC-A8E9-356E56D13490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B0EC797-130E-4582-A30B-5C6BD1B452D1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Area Path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As appropriate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EEE998-1E63-4F8B-9963-87C42061E27F}" type="parTrans" cxnId="{90C7BA3C-1F54-45D4-A686-21F6220896F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89B23C4-5806-4785-BC7D-9E48A666639D}" type="sibTrans" cxnId="{90C7BA3C-1F54-45D4-A686-21F6220896F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63896DD-4BFC-405F-BF2B-E1D3E3DBA5A7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Proposed</a:t>
          </a:r>
        </a:p>
      </dgm:t>
    </dgm:pt>
    <dgm:pt modelId="{04243F1D-B24C-422F-9FBE-4714C175EEDC}" type="parTrans" cxnId="{9FE5582F-ABCF-44FE-B101-078CF8071AE8}">
      <dgm:prSet/>
      <dgm:spPr/>
      <dgm:t>
        <a:bodyPr/>
        <a:lstStyle/>
        <a:p>
          <a:endParaRPr lang="en-US"/>
        </a:p>
      </dgm:t>
    </dgm:pt>
    <dgm:pt modelId="{C44576D6-B6BC-4853-90A9-AD3BC9F8F653}" type="sibTrans" cxnId="{9FE5582F-ABCF-44FE-B101-078CF8071AE8}">
      <dgm:prSet/>
      <dgm:spPr/>
      <dgm:t>
        <a:bodyPr/>
        <a:lstStyle/>
        <a:p>
          <a:endParaRPr lang="en-US"/>
        </a:p>
      </dgm:t>
    </dgm:pt>
    <dgm:pt modelId="{856C7102-EA99-4406-8768-BD8F5D26CB74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Owner : PO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C0ECC66-251E-4E77-8246-D581595F8DC8}" type="parTrans" cxnId="{BC8CB520-FEC0-428F-A1AD-460469F0E9E1}">
      <dgm:prSet/>
      <dgm:spPr/>
      <dgm:t>
        <a:bodyPr/>
        <a:lstStyle/>
        <a:p>
          <a:endParaRPr lang="en-US"/>
        </a:p>
      </dgm:t>
    </dgm:pt>
    <dgm:pt modelId="{03C67DC3-DC6E-4104-9D61-A1C3604BCBD2}" type="sibTrans" cxnId="{BC8CB520-FEC0-428F-A1AD-460469F0E9E1}">
      <dgm:prSet/>
      <dgm:spPr/>
      <dgm:t>
        <a:bodyPr/>
        <a:lstStyle/>
        <a:p>
          <a:endParaRPr lang="en-US"/>
        </a:p>
      </dgm:t>
    </dgm:pt>
    <dgm:pt modelId="{4FBDDC1D-9CC3-4940-861E-FCE324478D37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Completed</a:t>
          </a:r>
        </a:p>
      </dgm:t>
    </dgm:pt>
    <dgm:pt modelId="{A2B6B648-47D7-4F73-B959-E018F29790AE}" type="parTrans" cxnId="{68ECB2AA-D2D8-446F-A75A-724143247683}">
      <dgm:prSet/>
      <dgm:spPr/>
      <dgm:t>
        <a:bodyPr/>
        <a:lstStyle/>
        <a:p>
          <a:endParaRPr lang="en-US"/>
        </a:p>
      </dgm:t>
    </dgm:pt>
    <dgm:pt modelId="{C207AE57-04A5-4D36-9E3C-4E9C2F6E9D7E}" type="sibTrans" cxnId="{68ECB2AA-D2D8-446F-A75A-724143247683}">
      <dgm:prSet/>
      <dgm:spPr/>
      <dgm:t>
        <a:bodyPr/>
        <a:lstStyle/>
        <a:p>
          <a:endParaRPr lang="en-US"/>
        </a:p>
      </dgm:t>
    </dgm:pt>
    <dgm:pt modelId="{43415798-C500-40DA-9AC8-0EE48A4A718F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Owner : PO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9ADBE0D-70E1-45BB-9B41-48C94B6AFA53}" type="parTrans" cxnId="{FA6A480D-93CE-406C-AAB7-C2ADCC3BDE08}">
      <dgm:prSet/>
      <dgm:spPr/>
      <dgm:t>
        <a:bodyPr/>
        <a:lstStyle/>
        <a:p>
          <a:endParaRPr lang="en-US"/>
        </a:p>
      </dgm:t>
    </dgm:pt>
    <dgm:pt modelId="{9D310257-8C17-46FA-B503-E8EB63F36398}" type="sibTrans" cxnId="{FA6A480D-93CE-406C-AAB7-C2ADCC3BDE08}">
      <dgm:prSet/>
      <dgm:spPr/>
      <dgm:t>
        <a:bodyPr/>
        <a:lstStyle/>
        <a:p>
          <a:endParaRPr lang="en-US"/>
        </a:p>
      </dgm:t>
    </dgm:pt>
    <dgm:pt modelId="{A30D17B7-0E2E-44C3-A4F0-5D6E3A0085FA}">
      <dgm:prSet phldrT="[Text]"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</a:p>
      </dgm:t>
    </dgm:pt>
    <dgm:pt modelId="{8581A498-6F79-4771-9B55-A990AE6B0FDB}" type="parTrans" cxnId="{FC35961E-162A-4517-BAFE-36136067B603}">
      <dgm:prSet/>
      <dgm:spPr/>
      <dgm:t>
        <a:bodyPr/>
        <a:lstStyle/>
        <a:p>
          <a:endParaRPr lang="en-US"/>
        </a:p>
      </dgm:t>
    </dgm:pt>
    <dgm:pt modelId="{EBC045A2-E9B0-4300-AC6F-D1C87F744FC4}" type="sibTrans" cxnId="{FC35961E-162A-4517-BAFE-36136067B603}">
      <dgm:prSet/>
      <dgm:spPr/>
      <dgm:t>
        <a:bodyPr/>
        <a:lstStyle/>
        <a:p>
          <a:endParaRPr lang="en-US"/>
        </a:p>
      </dgm:t>
    </dgm:pt>
    <dgm:pt modelId="{D86ABA80-05E8-43BF-A320-BA9EDF88FA1D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XXXX</a:t>
          </a:r>
        </a:p>
      </dgm:t>
    </dgm:pt>
    <dgm:pt modelId="{FE736967-62FF-415C-9BA3-8E8694EA6882}" type="parTrans" cxnId="{52836A2B-CE3B-485C-AD02-81BC4F9336B8}">
      <dgm:prSet/>
      <dgm:spPr/>
      <dgm:t>
        <a:bodyPr/>
        <a:lstStyle/>
        <a:p>
          <a:endParaRPr lang="en-US"/>
        </a:p>
      </dgm:t>
    </dgm:pt>
    <dgm:pt modelId="{324DD372-96B3-45FD-8D2C-366C94F2F52C}" type="sibTrans" cxnId="{52836A2B-CE3B-485C-AD02-81BC4F9336B8}">
      <dgm:prSet/>
      <dgm:spPr/>
      <dgm:t>
        <a:bodyPr/>
        <a:lstStyle/>
        <a:p>
          <a:endParaRPr lang="en-US"/>
        </a:p>
      </dgm:t>
    </dgm:pt>
    <dgm:pt modelId="{2D8DA934-65D6-43C2-93C7-FF1D6C99E1ED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Committed</a:t>
          </a:r>
        </a:p>
      </dgm:t>
    </dgm:pt>
    <dgm:pt modelId="{B9654E01-D50F-4EC8-BBA7-1C50D9C55C3D}" type="parTrans" cxnId="{1F85C27D-5F1E-4E70-BF3D-C7B77263B384}">
      <dgm:prSet/>
      <dgm:spPr/>
      <dgm:t>
        <a:bodyPr/>
        <a:lstStyle/>
        <a:p>
          <a:endParaRPr lang="en-US"/>
        </a:p>
      </dgm:t>
    </dgm:pt>
    <dgm:pt modelId="{15DA21A1-987C-4B8C-910B-859679382A46}" type="sibTrans" cxnId="{1F85C27D-5F1E-4E70-BF3D-C7B77263B384}">
      <dgm:prSet/>
      <dgm:spPr/>
      <dgm:t>
        <a:bodyPr/>
        <a:lstStyle/>
        <a:p>
          <a:endParaRPr lang="en-US"/>
        </a:p>
      </dgm:t>
    </dgm:pt>
    <dgm:pt modelId="{94863F92-6B95-4DB5-9A54-9AC30EE36936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Owner : PO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2D74E3B-288C-48D4-AC76-A317FA1CB17F}" type="parTrans" cxnId="{5389B6EC-9B67-42CD-ACAD-CFA789EA22BF}">
      <dgm:prSet/>
      <dgm:spPr/>
      <dgm:t>
        <a:bodyPr/>
        <a:lstStyle/>
        <a:p>
          <a:endParaRPr lang="en-US"/>
        </a:p>
      </dgm:t>
    </dgm:pt>
    <dgm:pt modelId="{5256AD12-6FAC-496E-81EB-982BF134E753}" type="sibTrans" cxnId="{5389B6EC-9B67-42CD-ACAD-CFA789EA22BF}">
      <dgm:prSet/>
      <dgm:spPr/>
      <dgm:t>
        <a:bodyPr/>
        <a:lstStyle/>
        <a:p>
          <a:endParaRPr lang="en-US"/>
        </a:p>
      </dgm:t>
    </dgm:pt>
    <dgm:pt modelId="{19566665-3B4C-4BA8-9FC9-B6DFF04D215B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As per release</a:t>
          </a:r>
        </a:p>
      </dgm:t>
    </dgm:pt>
    <dgm:pt modelId="{AC8A3FF9-0738-49E2-8131-9F81F1D26061}" type="parTrans" cxnId="{675F2482-DDD6-4B69-B3BD-14713FBBCF24}">
      <dgm:prSet/>
      <dgm:spPr/>
      <dgm:t>
        <a:bodyPr/>
        <a:lstStyle/>
        <a:p>
          <a:endParaRPr lang="en-US"/>
        </a:p>
      </dgm:t>
    </dgm:pt>
    <dgm:pt modelId="{8F9C78F7-8A33-42FA-8FB2-9E7CBCAEC061}" type="sibTrans" cxnId="{675F2482-DDD6-4B69-B3BD-14713FBBCF24}">
      <dgm:prSet/>
      <dgm:spPr/>
      <dgm:t>
        <a:bodyPr/>
        <a:lstStyle/>
        <a:p>
          <a:endParaRPr lang="en-US"/>
        </a:p>
      </dgm:t>
    </dgm:pt>
    <dgm:pt modelId="{8E7AA68B-D80F-47D1-AA03-730F8636DB16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Started</a:t>
          </a:r>
        </a:p>
      </dgm:t>
    </dgm:pt>
    <dgm:pt modelId="{01868A20-4946-4C64-9F90-E17532A55F4A}" type="parTrans" cxnId="{2DD6F96D-1085-4D8B-B01C-11885E3C6D74}">
      <dgm:prSet/>
      <dgm:spPr/>
      <dgm:t>
        <a:bodyPr/>
        <a:lstStyle/>
        <a:p>
          <a:endParaRPr lang="en-US"/>
        </a:p>
      </dgm:t>
    </dgm:pt>
    <dgm:pt modelId="{04D8B503-C8E4-4205-B13B-540D30802E65}" type="sibTrans" cxnId="{2DD6F96D-1085-4D8B-B01C-11885E3C6D74}">
      <dgm:prSet/>
      <dgm:spPr/>
      <dgm:t>
        <a:bodyPr/>
        <a:lstStyle/>
        <a:p>
          <a:endParaRPr lang="en-US"/>
        </a:p>
      </dgm:t>
    </dgm:pt>
    <dgm:pt modelId="{66CC21F0-6C84-45AA-8DC5-077E2710A5A6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Owner : PO</a:t>
          </a:r>
          <a:endParaRPr lang="en-US" dirty="0"/>
        </a:p>
      </dgm:t>
    </dgm:pt>
    <dgm:pt modelId="{BCD9011A-49DA-4340-9F57-37452680A7D5}" type="parTrans" cxnId="{4AE76E0B-B6FC-415F-B07D-E602133DB4AD}">
      <dgm:prSet/>
      <dgm:spPr/>
      <dgm:t>
        <a:bodyPr/>
        <a:lstStyle/>
        <a:p>
          <a:endParaRPr lang="en-US"/>
        </a:p>
      </dgm:t>
    </dgm:pt>
    <dgm:pt modelId="{5D3EC733-08DC-4F5A-8644-A6FBF42CD003}" type="sibTrans" cxnId="{4AE76E0B-B6FC-415F-B07D-E602133DB4AD}">
      <dgm:prSet/>
      <dgm:spPr/>
      <dgm:t>
        <a:bodyPr/>
        <a:lstStyle/>
        <a:p>
          <a:endParaRPr lang="en-US"/>
        </a:p>
      </dgm:t>
    </dgm:pt>
    <dgm:pt modelId="{7BAF1941-2180-47E7-A03B-DB6562BCD6E3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i="1" dirty="0">
              <a:latin typeface="Segoe UI" panose="020B0502040204020203" pitchFamily="34" charset="0"/>
              <a:cs typeface="Segoe UI" panose="020B0502040204020203" pitchFamily="34" charset="0"/>
            </a:rPr>
            <a:t>As per release</a:t>
          </a:r>
        </a:p>
      </dgm:t>
    </dgm:pt>
    <dgm:pt modelId="{C461A4B0-9294-4C8D-B939-787D56935131}" type="parTrans" cxnId="{78FB9C41-315E-44ED-A75D-FA961C670306}">
      <dgm:prSet/>
      <dgm:spPr/>
      <dgm:t>
        <a:bodyPr/>
        <a:lstStyle/>
        <a:p>
          <a:endParaRPr lang="en-US"/>
        </a:p>
      </dgm:t>
    </dgm:pt>
    <dgm:pt modelId="{886B4E13-79F9-4635-B5D7-0DD0340580BD}" type="sibTrans" cxnId="{78FB9C41-315E-44ED-A75D-FA961C670306}">
      <dgm:prSet/>
      <dgm:spPr/>
      <dgm:t>
        <a:bodyPr/>
        <a:lstStyle/>
        <a:p>
          <a:endParaRPr lang="en-US"/>
        </a:p>
      </dgm:t>
    </dgm:pt>
    <dgm:pt modelId="{5D21DB22-60F3-4345-B87B-E8EC67853B3E}" type="pres">
      <dgm:prSet presAssocID="{1BDF7041-F269-4D35-A8E0-95E38A7138C6}" presName="Name0" presStyleCnt="0">
        <dgm:presLayoutVars>
          <dgm:dir/>
          <dgm:animLvl val="lvl"/>
          <dgm:resizeHandles val="exact"/>
        </dgm:presLayoutVars>
      </dgm:prSet>
      <dgm:spPr/>
    </dgm:pt>
    <dgm:pt modelId="{849F285F-B756-4355-84F5-72C098E7D13C}" type="pres">
      <dgm:prSet presAssocID="{1BDF7041-F269-4D35-A8E0-95E38A7138C6}" presName="tSp" presStyleCnt="0"/>
      <dgm:spPr/>
    </dgm:pt>
    <dgm:pt modelId="{F9D9D640-86D8-4A9B-9CCF-7FA516DA5C6B}" type="pres">
      <dgm:prSet presAssocID="{1BDF7041-F269-4D35-A8E0-95E38A7138C6}" presName="bSp" presStyleCnt="0"/>
      <dgm:spPr/>
    </dgm:pt>
    <dgm:pt modelId="{1FBC508E-34A8-4C05-99FA-1ECA95879600}" type="pres">
      <dgm:prSet presAssocID="{1BDF7041-F269-4D35-A8E0-95E38A7138C6}" presName="process" presStyleCnt="0"/>
      <dgm:spPr/>
    </dgm:pt>
    <dgm:pt modelId="{1F590855-5DC0-4DF4-9B33-5F3421BD7698}" type="pres">
      <dgm:prSet presAssocID="{75A9E8D2-0B3F-43A9-9167-B7BB12175703}" presName="composite1" presStyleCnt="0"/>
      <dgm:spPr/>
    </dgm:pt>
    <dgm:pt modelId="{285B04CA-98FE-40CE-86E2-BC7569DB7021}" type="pres">
      <dgm:prSet presAssocID="{75A9E8D2-0B3F-43A9-9167-B7BB12175703}" presName="dummyNode1" presStyleLbl="node1" presStyleIdx="0" presStyleCnt="4"/>
      <dgm:spPr/>
    </dgm:pt>
    <dgm:pt modelId="{5CA0DA08-F349-4C85-BBFB-C44DC1C14148}" type="pres">
      <dgm:prSet presAssocID="{75A9E8D2-0B3F-43A9-9167-B7BB12175703}" presName="childNode1" presStyleLbl="bgAcc1" presStyleIdx="0" presStyleCnt="4">
        <dgm:presLayoutVars>
          <dgm:bulletEnabled val="1"/>
        </dgm:presLayoutVars>
      </dgm:prSet>
      <dgm:spPr/>
    </dgm:pt>
    <dgm:pt modelId="{C8ECB246-33A3-434C-AD9A-7A5A8932CCE4}" type="pres">
      <dgm:prSet presAssocID="{75A9E8D2-0B3F-43A9-9167-B7BB12175703}" presName="childNode1tx" presStyleLbl="bgAcc1" presStyleIdx="0" presStyleCnt="4">
        <dgm:presLayoutVars>
          <dgm:bulletEnabled val="1"/>
        </dgm:presLayoutVars>
      </dgm:prSet>
      <dgm:spPr/>
    </dgm:pt>
    <dgm:pt modelId="{A567AEA6-8A9A-4443-8374-2FCF91F32710}" type="pres">
      <dgm:prSet presAssocID="{75A9E8D2-0B3F-43A9-9167-B7BB12175703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6CDDBDB6-29BC-42B7-B233-685AD86C509B}" type="pres">
      <dgm:prSet presAssocID="{75A9E8D2-0B3F-43A9-9167-B7BB12175703}" presName="connSite1" presStyleCnt="0"/>
      <dgm:spPr/>
    </dgm:pt>
    <dgm:pt modelId="{401C5927-C329-4EF4-8589-5BA629A146B5}" type="pres">
      <dgm:prSet presAssocID="{00E9EAF8-064A-4984-8BB4-0C1821C4AB01}" presName="Name9" presStyleLbl="sibTrans2D1" presStyleIdx="0" presStyleCnt="3"/>
      <dgm:spPr/>
    </dgm:pt>
    <dgm:pt modelId="{2BEA5843-AA1B-4DBE-A3A7-592DF78212B0}" type="pres">
      <dgm:prSet presAssocID="{9232C972-7EF0-44CE-87E4-30E8E5132BB7}" presName="composite2" presStyleCnt="0"/>
      <dgm:spPr/>
    </dgm:pt>
    <dgm:pt modelId="{1BE4CD28-9946-4E54-B82A-EEE7AE8AB419}" type="pres">
      <dgm:prSet presAssocID="{9232C972-7EF0-44CE-87E4-30E8E5132BB7}" presName="dummyNode2" presStyleLbl="node1" presStyleIdx="0" presStyleCnt="4"/>
      <dgm:spPr/>
    </dgm:pt>
    <dgm:pt modelId="{A689E487-24EB-470D-958C-5E2C5ADE8D71}" type="pres">
      <dgm:prSet presAssocID="{9232C972-7EF0-44CE-87E4-30E8E5132BB7}" presName="childNode2" presStyleLbl="bgAcc1" presStyleIdx="1" presStyleCnt="4">
        <dgm:presLayoutVars>
          <dgm:bulletEnabled val="1"/>
        </dgm:presLayoutVars>
      </dgm:prSet>
      <dgm:spPr/>
    </dgm:pt>
    <dgm:pt modelId="{E8C54A0F-44A2-4447-A722-DA65666A30EC}" type="pres">
      <dgm:prSet presAssocID="{9232C972-7EF0-44CE-87E4-30E8E5132BB7}" presName="childNode2tx" presStyleLbl="bgAcc1" presStyleIdx="1" presStyleCnt="4">
        <dgm:presLayoutVars>
          <dgm:bulletEnabled val="1"/>
        </dgm:presLayoutVars>
      </dgm:prSet>
      <dgm:spPr/>
    </dgm:pt>
    <dgm:pt modelId="{5E4D9E92-E590-4F09-A864-0E980FB998E4}" type="pres">
      <dgm:prSet presAssocID="{9232C972-7EF0-44CE-87E4-30E8E5132BB7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E8C9F42D-8783-495B-B6EF-2E2BA910692D}" type="pres">
      <dgm:prSet presAssocID="{9232C972-7EF0-44CE-87E4-30E8E5132BB7}" presName="connSite2" presStyleCnt="0"/>
      <dgm:spPr/>
    </dgm:pt>
    <dgm:pt modelId="{6FE975C0-93FD-48FD-A65A-958B06E2E7A3}" type="pres">
      <dgm:prSet presAssocID="{ED59318F-3D2C-4D85-82CD-5BE7E4A77FCD}" presName="Name18" presStyleLbl="sibTrans2D1" presStyleIdx="1" presStyleCnt="3"/>
      <dgm:spPr/>
    </dgm:pt>
    <dgm:pt modelId="{9911806E-388E-4A76-883F-0F8419B5D7E2}" type="pres">
      <dgm:prSet presAssocID="{DAD70F1B-F15F-4C33-8621-DB01B4A89D55}" presName="composite1" presStyleCnt="0"/>
      <dgm:spPr/>
    </dgm:pt>
    <dgm:pt modelId="{ADBB1CFA-BA1D-4693-92F9-246FE24E783A}" type="pres">
      <dgm:prSet presAssocID="{DAD70F1B-F15F-4C33-8621-DB01B4A89D55}" presName="dummyNode1" presStyleLbl="node1" presStyleIdx="1" presStyleCnt="4"/>
      <dgm:spPr/>
    </dgm:pt>
    <dgm:pt modelId="{73C63932-FC21-4E24-A716-0A7D42941CFF}" type="pres">
      <dgm:prSet presAssocID="{DAD70F1B-F15F-4C33-8621-DB01B4A89D55}" presName="childNode1" presStyleLbl="bgAcc1" presStyleIdx="2" presStyleCnt="4">
        <dgm:presLayoutVars>
          <dgm:bulletEnabled val="1"/>
        </dgm:presLayoutVars>
      </dgm:prSet>
      <dgm:spPr/>
    </dgm:pt>
    <dgm:pt modelId="{712A68C1-5806-4858-BAD6-F0D72C0AC049}" type="pres">
      <dgm:prSet presAssocID="{DAD70F1B-F15F-4C33-8621-DB01B4A89D55}" presName="childNode1tx" presStyleLbl="bgAcc1" presStyleIdx="2" presStyleCnt="4">
        <dgm:presLayoutVars>
          <dgm:bulletEnabled val="1"/>
        </dgm:presLayoutVars>
      </dgm:prSet>
      <dgm:spPr/>
    </dgm:pt>
    <dgm:pt modelId="{94971421-EF87-4542-A2E6-721DAAC2D7D5}" type="pres">
      <dgm:prSet presAssocID="{DAD70F1B-F15F-4C33-8621-DB01B4A89D55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8DC7210A-2CAB-40ED-8311-F5C3E108933B}" type="pres">
      <dgm:prSet presAssocID="{DAD70F1B-F15F-4C33-8621-DB01B4A89D55}" presName="connSite1" presStyleCnt="0"/>
      <dgm:spPr/>
    </dgm:pt>
    <dgm:pt modelId="{7A8930DF-70A8-4534-81FE-ADF04F4B368A}" type="pres">
      <dgm:prSet presAssocID="{5AA07D39-ADCA-40F7-A927-A2F498D1B4BC}" presName="Name9" presStyleLbl="sibTrans2D1" presStyleIdx="2" presStyleCnt="3"/>
      <dgm:spPr/>
    </dgm:pt>
    <dgm:pt modelId="{7F4F89D9-B5DD-4947-842E-970E8169199B}" type="pres">
      <dgm:prSet presAssocID="{C3E65414-D3C7-4ECC-991E-0610BF38DD5F}" presName="composite2" presStyleCnt="0"/>
      <dgm:spPr/>
    </dgm:pt>
    <dgm:pt modelId="{B6E08CD2-8A9D-4A77-9A7F-A82A81195EF0}" type="pres">
      <dgm:prSet presAssocID="{C3E65414-D3C7-4ECC-991E-0610BF38DD5F}" presName="dummyNode2" presStyleLbl="node1" presStyleIdx="2" presStyleCnt="4"/>
      <dgm:spPr/>
    </dgm:pt>
    <dgm:pt modelId="{9B26FDC9-83B9-47EC-AC65-D9F933F66F73}" type="pres">
      <dgm:prSet presAssocID="{C3E65414-D3C7-4ECC-991E-0610BF38DD5F}" presName="childNode2" presStyleLbl="bgAcc1" presStyleIdx="3" presStyleCnt="4">
        <dgm:presLayoutVars>
          <dgm:bulletEnabled val="1"/>
        </dgm:presLayoutVars>
      </dgm:prSet>
      <dgm:spPr/>
    </dgm:pt>
    <dgm:pt modelId="{246F06BE-0FEC-401E-9E0A-00AF8A4D80C1}" type="pres">
      <dgm:prSet presAssocID="{C3E65414-D3C7-4ECC-991E-0610BF38DD5F}" presName="childNode2tx" presStyleLbl="bgAcc1" presStyleIdx="3" presStyleCnt="4">
        <dgm:presLayoutVars>
          <dgm:bulletEnabled val="1"/>
        </dgm:presLayoutVars>
      </dgm:prSet>
      <dgm:spPr/>
    </dgm:pt>
    <dgm:pt modelId="{91959C93-51EF-4E16-BEB8-EAAF2B9779A3}" type="pres">
      <dgm:prSet presAssocID="{C3E65414-D3C7-4ECC-991E-0610BF38DD5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24255790-9CEE-49B0-ABBD-D67CCA4D99DD}" type="pres">
      <dgm:prSet presAssocID="{C3E65414-D3C7-4ECC-991E-0610BF38DD5F}" presName="connSite2" presStyleCnt="0"/>
      <dgm:spPr/>
    </dgm:pt>
  </dgm:ptLst>
  <dgm:cxnLst>
    <dgm:cxn modelId="{272F2C01-2A91-4A7B-BCAB-37D2360745E8}" type="presOf" srcId="{19566665-3B4C-4BA8-9FC9-B6DFF04D215B}" destId="{73C63932-FC21-4E24-A716-0A7D42941CFF}" srcOrd="0" destOrd="1" presId="urn:microsoft.com/office/officeart/2005/8/layout/hProcess4"/>
    <dgm:cxn modelId="{7118D806-EE18-405B-8FE0-21D40EB48850}" type="presOf" srcId="{D86ABA80-05E8-43BF-A320-BA9EDF88FA1D}" destId="{E8C54A0F-44A2-4447-A722-DA65666A30EC}" srcOrd="1" destOrd="1" presId="urn:microsoft.com/office/officeart/2005/8/layout/hProcess4"/>
    <dgm:cxn modelId="{DEBF8109-57B5-42C4-8809-18B59828E1A6}" type="presOf" srcId="{1BDF7041-F269-4D35-A8E0-95E38A7138C6}" destId="{5D21DB22-60F3-4345-B87B-E8EC67853B3E}" srcOrd="0" destOrd="0" presId="urn:microsoft.com/office/officeart/2005/8/layout/hProcess4"/>
    <dgm:cxn modelId="{4AE76E0B-B6FC-415F-B07D-E602133DB4AD}" srcId="{DAD70F1B-F15F-4C33-8621-DB01B4A89D55}" destId="{66CC21F0-6C84-45AA-8DC5-077E2710A5A6}" srcOrd="3" destOrd="0" parTransId="{BCD9011A-49DA-4340-9F57-37452680A7D5}" sibTransId="{5D3EC733-08DC-4F5A-8644-A6FBF42CD003}"/>
    <dgm:cxn modelId="{FA6A480D-93CE-406C-AAB7-C2ADCC3BDE08}" srcId="{C3E65414-D3C7-4ECC-991E-0610BF38DD5F}" destId="{43415798-C500-40DA-9AC8-0EE48A4A718F}" srcOrd="3" destOrd="0" parTransId="{D9ADBE0D-70E1-45BB-9B41-48C94B6AFA53}" sibTransId="{9D310257-8C17-46FA-B503-E8EB63F36398}"/>
    <dgm:cxn modelId="{D262EB0F-628A-4086-AC43-3E4E048C367E}" type="presOf" srcId="{663896DD-4BFC-405F-BF2B-E1D3E3DBA5A7}" destId="{5CA0DA08-F349-4C85-BBFB-C44DC1C14148}" srcOrd="0" destOrd="2" presId="urn:microsoft.com/office/officeart/2005/8/layout/hProcess4"/>
    <dgm:cxn modelId="{4CB0E410-C62B-467E-8D77-754044B82455}" type="presOf" srcId="{B886EB62-F596-4233-BB19-C8E57FD50657}" destId="{A689E487-24EB-470D-958C-5E2C5ADE8D71}" srcOrd="0" destOrd="0" presId="urn:microsoft.com/office/officeart/2005/8/layout/hProcess4"/>
    <dgm:cxn modelId="{AAECBD11-0BB6-4184-94BB-97130BCABA40}" type="presOf" srcId="{A30D17B7-0E2E-44C3-A4F0-5D6E3A0085FA}" destId="{5CA0DA08-F349-4C85-BBFB-C44DC1C14148}" srcOrd="0" destOrd="1" presId="urn:microsoft.com/office/officeart/2005/8/layout/hProcess4"/>
    <dgm:cxn modelId="{FC35961E-162A-4517-BAFE-36136067B603}" srcId="{75A9E8D2-0B3F-43A9-9167-B7BB12175703}" destId="{A30D17B7-0E2E-44C3-A4F0-5D6E3A0085FA}" srcOrd="1" destOrd="0" parTransId="{8581A498-6F79-4771-9B55-A990AE6B0FDB}" sibTransId="{EBC045A2-E9B0-4300-AC6F-D1C87F744FC4}"/>
    <dgm:cxn modelId="{BC8CB520-FEC0-428F-A1AD-460469F0E9E1}" srcId="{75A9E8D2-0B3F-43A9-9167-B7BB12175703}" destId="{856C7102-EA99-4406-8768-BD8F5D26CB74}" srcOrd="3" destOrd="0" parTransId="{0C0ECC66-251E-4E77-8246-D581595F8DC8}" sibTransId="{03C67DC3-DC6E-4104-9D61-A1C3604BCBD2}"/>
    <dgm:cxn modelId="{BA19B221-3798-4AB9-BE90-49AE820C9FD8}" type="presOf" srcId="{663896DD-4BFC-405F-BF2B-E1D3E3DBA5A7}" destId="{C8ECB246-33A3-434C-AD9A-7A5A8932CCE4}" srcOrd="1" destOrd="2" presId="urn:microsoft.com/office/officeart/2005/8/layout/hProcess4"/>
    <dgm:cxn modelId="{D8AFD821-A5E2-4649-BDE9-AC4AD06E7AEB}" type="presOf" srcId="{00E9EAF8-064A-4984-8BB4-0C1821C4AB01}" destId="{401C5927-C329-4EF4-8589-5BA629A146B5}" srcOrd="0" destOrd="0" presId="urn:microsoft.com/office/officeart/2005/8/layout/hProcess4"/>
    <dgm:cxn modelId="{A96E8E22-5592-4B7F-AA60-4C62F6F566D0}" type="presOf" srcId="{D6AD0B8A-2B13-459B-BB5A-36B59B2281A8}" destId="{5CA0DA08-F349-4C85-BBFB-C44DC1C14148}" srcOrd="0" destOrd="0" presId="urn:microsoft.com/office/officeart/2005/8/layout/hProcess4"/>
    <dgm:cxn modelId="{B36B6C24-F22F-48A0-A52C-25CE941E2A0B}" type="presOf" srcId="{C3E65414-D3C7-4ECC-991E-0610BF38DD5F}" destId="{91959C93-51EF-4E16-BEB8-EAAF2B9779A3}" srcOrd="0" destOrd="0" presId="urn:microsoft.com/office/officeart/2005/8/layout/hProcess4"/>
    <dgm:cxn modelId="{52836A2B-CE3B-485C-AD02-81BC4F9336B8}" srcId="{9232C972-7EF0-44CE-87E4-30E8E5132BB7}" destId="{D86ABA80-05E8-43BF-A320-BA9EDF88FA1D}" srcOrd="1" destOrd="0" parTransId="{FE736967-62FF-415C-9BA3-8E8694EA6882}" sibTransId="{324DD372-96B3-45FD-8D2C-366C94F2F52C}"/>
    <dgm:cxn modelId="{8DDE922B-A897-427E-818F-E8EB52C20FE8}" type="presOf" srcId="{DAD70F1B-F15F-4C33-8621-DB01B4A89D55}" destId="{94971421-EF87-4542-A2E6-721DAAC2D7D5}" srcOrd="0" destOrd="0" presId="urn:microsoft.com/office/officeart/2005/8/layout/hProcess4"/>
    <dgm:cxn modelId="{9FE5582F-ABCF-44FE-B101-078CF8071AE8}" srcId="{75A9E8D2-0B3F-43A9-9167-B7BB12175703}" destId="{663896DD-4BFC-405F-BF2B-E1D3E3DBA5A7}" srcOrd="2" destOrd="0" parTransId="{04243F1D-B24C-422F-9FBE-4714C175EEDC}" sibTransId="{C44576D6-B6BC-4853-90A9-AD3BC9F8F653}"/>
    <dgm:cxn modelId="{26AC3D31-40CF-4006-9D47-84DC1E22BB86}" type="presOf" srcId="{AB0EC797-130E-4582-A30B-5C6BD1B452D1}" destId="{246F06BE-0FEC-401E-9E0A-00AF8A4D80C1}" srcOrd="1" destOrd="0" presId="urn:microsoft.com/office/officeart/2005/8/layout/hProcess4"/>
    <dgm:cxn modelId="{90C7BA3C-1F54-45D4-A686-21F6220896FF}" srcId="{C3E65414-D3C7-4ECC-991E-0610BF38DD5F}" destId="{AB0EC797-130E-4582-A30B-5C6BD1B452D1}" srcOrd="0" destOrd="0" parTransId="{5DEEE998-1E63-4F8B-9963-87C42061E27F}" sibTransId="{589B23C4-5806-4785-BC7D-9E48A666639D}"/>
    <dgm:cxn modelId="{A916F440-C550-4E8F-A2F4-E2E866F797BE}" type="presOf" srcId="{A30D17B7-0E2E-44C3-A4F0-5D6E3A0085FA}" destId="{C8ECB246-33A3-434C-AD9A-7A5A8932CCE4}" srcOrd="1" destOrd="1" presId="urn:microsoft.com/office/officeart/2005/8/layout/hProcess4"/>
    <dgm:cxn modelId="{4CC2655B-9F17-48F0-967E-1D585C434E04}" srcId="{75A9E8D2-0B3F-43A9-9167-B7BB12175703}" destId="{D6AD0B8A-2B13-459B-BB5A-36B59B2281A8}" srcOrd="0" destOrd="0" parTransId="{53E2E608-2669-4A69-B9BC-5663D72B46F7}" sibTransId="{7046FF2F-F34E-4D9A-9955-FA778BC82AD6}"/>
    <dgm:cxn modelId="{D50E835F-06D8-4B83-A4D0-BA7C2A73CD02}" type="presOf" srcId="{8E7AA68B-D80F-47D1-AA03-730F8636DB16}" destId="{73C63932-FC21-4E24-A716-0A7D42941CFF}" srcOrd="0" destOrd="2" presId="urn:microsoft.com/office/officeart/2005/8/layout/hProcess4"/>
    <dgm:cxn modelId="{78FB9C41-315E-44ED-A75D-FA961C670306}" srcId="{C3E65414-D3C7-4ECC-991E-0610BF38DD5F}" destId="{7BAF1941-2180-47E7-A03B-DB6562BCD6E3}" srcOrd="1" destOrd="0" parTransId="{C461A4B0-9294-4C8D-B939-787D56935131}" sibTransId="{886B4E13-79F9-4635-B5D7-0DD0340580BD}"/>
    <dgm:cxn modelId="{6E6BE264-EB83-45C5-B047-DA9AF8593F55}" type="presOf" srcId="{D86ABA80-05E8-43BF-A320-BA9EDF88FA1D}" destId="{A689E487-24EB-470D-958C-5E2C5ADE8D71}" srcOrd="0" destOrd="1" presId="urn:microsoft.com/office/officeart/2005/8/layout/hProcess4"/>
    <dgm:cxn modelId="{80C92A48-5A29-4CD5-8A45-E60467BF124B}" type="presOf" srcId="{8E7AA68B-D80F-47D1-AA03-730F8636DB16}" destId="{712A68C1-5806-4858-BAD6-F0D72C0AC049}" srcOrd="1" destOrd="2" presId="urn:microsoft.com/office/officeart/2005/8/layout/hProcess4"/>
    <dgm:cxn modelId="{2DD6F96D-1085-4D8B-B01C-11885E3C6D74}" srcId="{DAD70F1B-F15F-4C33-8621-DB01B4A89D55}" destId="{8E7AA68B-D80F-47D1-AA03-730F8636DB16}" srcOrd="2" destOrd="0" parTransId="{01868A20-4946-4C64-9F90-E17532A55F4A}" sibTransId="{04D8B503-C8E4-4205-B13B-540D30802E65}"/>
    <dgm:cxn modelId="{96E8124E-3F56-41B3-80D5-4122BCBDAA22}" type="presOf" srcId="{7BAF1941-2180-47E7-A03B-DB6562BCD6E3}" destId="{9B26FDC9-83B9-47EC-AC65-D9F933F66F73}" srcOrd="0" destOrd="1" presId="urn:microsoft.com/office/officeart/2005/8/layout/hProcess4"/>
    <dgm:cxn modelId="{FD21105A-1487-41ED-AA66-FAD2247B5845}" type="presOf" srcId="{75A9E8D2-0B3F-43A9-9167-B7BB12175703}" destId="{A567AEA6-8A9A-4443-8374-2FCF91F32710}" srcOrd="0" destOrd="0" presId="urn:microsoft.com/office/officeart/2005/8/layout/hProcess4"/>
    <dgm:cxn modelId="{1F85C27D-5F1E-4E70-BF3D-C7B77263B384}" srcId="{9232C972-7EF0-44CE-87E4-30E8E5132BB7}" destId="{2D8DA934-65D6-43C2-93C7-FF1D6C99E1ED}" srcOrd="2" destOrd="0" parTransId="{B9654E01-D50F-4EC8-BBA7-1C50D9C55C3D}" sibTransId="{15DA21A1-987C-4B8C-910B-859679382A46}"/>
    <dgm:cxn modelId="{B7513881-90A5-4B92-8EA2-2159F604041B}" type="presOf" srcId="{5AA07D39-ADCA-40F7-A927-A2F498D1B4BC}" destId="{7A8930DF-70A8-4534-81FE-ADF04F4B368A}" srcOrd="0" destOrd="0" presId="urn:microsoft.com/office/officeart/2005/8/layout/hProcess4"/>
    <dgm:cxn modelId="{675F2482-DDD6-4B69-B3BD-14713FBBCF24}" srcId="{DAD70F1B-F15F-4C33-8621-DB01B4A89D55}" destId="{19566665-3B4C-4BA8-9FC9-B6DFF04D215B}" srcOrd="1" destOrd="0" parTransId="{AC8A3FF9-0738-49E2-8131-9F81F1D26061}" sibTransId="{8F9C78F7-8A33-42FA-8FB2-9E7CBCAEC061}"/>
    <dgm:cxn modelId="{13249685-8073-4CE1-B090-BBD72CDC1355}" type="presOf" srcId="{856C7102-EA99-4406-8768-BD8F5D26CB74}" destId="{C8ECB246-33A3-434C-AD9A-7A5A8932CCE4}" srcOrd="1" destOrd="3" presId="urn:microsoft.com/office/officeart/2005/8/layout/hProcess4"/>
    <dgm:cxn modelId="{AA4D7E86-FFE2-447C-90AD-C4CEB854B295}" type="presOf" srcId="{D6AD0B8A-2B13-459B-BB5A-36B59B2281A8}" destId="{C8ECB246-33A3-434C-AD9A-7A5A8932CCE4}" srcOrd="1" destOrd="0" presId="urn:microsoft.com/office/officeart/2005/8/layout/hProcess4"/>
    <dgm:cxn modelId="{CA30B588-EAD6-4E31-AE5C-CC83DBE178EA}" type="presOf" srcId="{AB0EC797-130E-4582-A30B-5C6BD1B452D1}" destId="{9B26FDC9-83B9-47EC-AC65-D9F933F66F73}" srcOrd="0" destOrd="0" presId="urn:microsoft.com/office/officeart/2005/8/layout/hProcess4"/>
    <dgm:cxn modelId="{586CA889-86F2-4AF8-8942-91C615024C98}" srcId="{9232C972-7EF0-44CE-87E4-30E8E5132BB7}" destId="{B886EB62-F596-4233-BB19-C8E57FD50657}" srcOrd="0" destOrd="0" parTransId="{326AC92C-A893-4952-97D7-75A201342C8D}" sibTransId="{D8FDB8CC-8083-4E03-9BE6-967AFB53A993}"/>
    <dgm:cxn modelId="{9A998D8E-69B8-4640-A090-9F47D6687F9B}" srcId="{1BDF7041-F269-4D35-A8E0-95E38A7138C6}" destId="{9232C972-7EF0-44CE-87E4-30E8E5132BB7}" srcOrd="1" destOrd="0" parTransId="{37733AEA-F4A5-4A3D-A5B5-AAF3F126DDA4}" sibTransId="{ED59318F-3D2C-4D85-82CD-5BE7E4A77FCD}"/>
    <dgm:cxn modelId="{E701C491-315B-4BC5-9D29-2380BBAEBFC4}" type="presOf" srcId="{B886EB62-F596-4233-BB19-C8E57FD50657}" destId="{E8C54A0F-44A2-4447-A722-DA65666A30EC}" srcOrd="1" destOrd="0" presId="urn:microsoft.com/office/officeart/2005/8/layout/hProcess4"/>
    <dgm:cxn modelId="{C5202B94-77F1-406A-A436-0328AD82CCD5}" type="presOf" srcId="{94863F92-6B95-4DB5-9A54-9AC30EE36936}" destId="{A689E487-24EB-470D-958C-5E2C5ADE8D71}" srcOrd="0" destOrd="3" presId="urn:microsoft.com/office/officeart/2005/8/layout/hProcess4"/>
    <dgm:cxn modelId="{F1F3DD96-4C4E-4B2E-9C5D-1311A6BEE442}" type="presOf" srcId="{19566665-3B4C-4BA8-9FC9-B6DFF04D215B}" destId="{712A68C1-5806-4858-BAD6-F0D72C0AC049}" srcOrd="1" destOrd="1" presId="urn:microsoft.com/office/officeart/2005/8/layout/hProcess4"/>
    <dgm:cxn modelId="{8224F69A-B5E1-4082-A286-A40F77A74E71}" type="presOf" srcId="{9232C972-7EF0-44CE-87E4-30E8E5132BB7}" destId="{5E4D9E92-E590-4F09-A864-0E980FB998E4}" srcOrd="0" destOrd="0" presId="urn:microsoft.com/office/officeart/2005/8/layout/hProcess4"/>
    <dgm:cxn modelId="{2A4384AA-D91A-4FC3-AF88-00C603B94D1F}" type="presOf" srcId="{A57EB078-1906-4644-A853-528000D6E8FA}" destId="{73C63932-FC21-4E24-A716-0A7D42941CFF}" srcOrd="0" destOrd="0" presId="urn:microsoft.com/office/officeart/2005/8/layout/hProcess4"/>
    <dgm:cxn modelId="{68ECB2AA-D2D8-446F-A75A-724143247683}" srcId="{C3E65414-D3C7-4ECC-991E-0610BF38DD5F}" destId="{4FBDDC1D-9CC3-4940-861E-FCE324478D37}" srcOrd="2" destOrd="0" parTransId="{A2B6B648-47D7-4F73-B959-E018F29790AE}" sibTransId="{C207AE57-04A5-4D36-9E3C-4E9C2F6E9D7E}"/>
    <dgm:cxn modelId="{FE1078AE-6966-475B-AE3E-06B8680AD123}" type="presOf" srcId="{856C7102-EA99-4406-8768-BD8F5D26CB74}" destId="{5CA0DA08-F349-4C85-BBFB-C44DC1C14148}" srcOrd="0" destOrd="3" presId="urn:microsoft.com/office/officeart/2005/8/layout/hProcess4"/>
    <dgm:cxn modelId="{58AACFAF-3A66-4109-887B-D77B82EC961F}" type="presOf" srcId="{7BAF1941-2180-47E7-A03B-DB6562BCD6E3}" destId="{246F06BE-0FEC-401E-9E0A-00AF8A4D80C1}" srcOrd="1" destOrd="1" presId="urn:microsoft.com/office/officeart/2005/8/layout/hProcess4"/>
    <dgm:cxn modelId="{8C6E98B4-FB96-4EA1-9683-698518CB92E7}" type="presOf" srcId="{A57EB078-1906-4644-A853-528000D6E8FA}" destId="{712A68C1-5806-4858-BAD6-F0D72C0AC049}" srcOrd="1" destOrd="0" presId="urn:microsoft.com/office/officeart/2005/8/layout/hProcess4"/>
    <dgm:cxn modelId="{A4CF29C8-9A51-4493-8866-2B35C64816BE}" srcId="{1BDF7041-F269-4D35-A8E0-95E38A7138C6}" destId="{75A9E8D2-0B3F-43A9-9167-B7BB12175703}" srcOrd="0" destOrd="0" parTransId="{756806B2-30FF-4E7A-B35B-2D213DDE1B82}" sibTransId="{00E9EAF8-064A-4984-8BB4-0C1821C4AB01}"/>
    <dgm:cxn modelId="{E9B23ECE-5103-4E07-A6CA-C15F71781BC5}" type="presOf" srcId="{4FBDDC1D-9CC3-4940-861E-FCE324478D37}" destId="{246F06BE-0FEC-401E-9E0A-00AF8A4D80C1}" srcOrd="1" destOrd="2" presId="urn:microsoft.com/office/officeart/2005/8/layout/hProcess4"/>
    <dgm:cxn modelId="{373B1CDE-E93E-4E94-A029-F73C8E064BE4}" type="presOf" srcId="{2D8DA934-65D6-43C2-93C7-FF1D6C99E1ED}" destId="{A689E487-24EB-470D-958C-5E2C5ADE8D71}" srcOrd="0" destOrd="2" presId="urn:microsoft.com/office/officeart/2005/8/layout/hProcess4"/>
    <dgm:cxn modelId="{06615CE0-61BC-4666-B2D5-54DD33FCDE96}" type="presOf" srcId="{43415798-C500-40DA-9AC8-0EE48A4A718F}" destId="{9B26FDC9-83B9-47EC-AC65-D9F933F66F73}" srcOrd="0" destOrd="3" presId="urn:microsoft.com/office/officeart/2005/8/layout/hProcess4"/>
    <dgm:cxn modelId="{F72B1DE2-3DB1-4856-A34D-C968273B2F59}" srcId="{1BDF7041-F269-4D35-A8E0-95E38A7138C6}" destId="{DAD70F1B-F15F-4C33-8621-DB01B4A89D55}" srcOrd="2" destOrd="0" parTransId="{05151BFA-6D91-48C5-A9D4-65E16A3A229F}" sibTransId="{5AA07D39-ADCA-40F7-A927-A2F498D1B4BC}"/>
    <dgm:cxn modelId="{460E3FE5-4194-4D5F-A6C8-3E8F9B9566B6}" srcId="{1BDF7041-F269-4D35-A8E0-95E38A7138C6}" destId="{C3E65414-D3C7-4ECC-991E-0610BF38DD5F}" srcOrd="3" destOrd="0" parTransId="{44D279AF-9B7F-42EE-BFF6-1188935399E4}" sibTransId="{B16335CF-05A5-47D6-ACFE-9586219E2CDA}"/>
    <dgm:cxn modelId="{2CD5CDE5-818F-46E6-AFB7-7A0D01CA0199}" type="presOf" srcId="{4FBDDC1D-9CC3-4940-861E-FCE324478D37}" destId="{9B26FDC9-83B9-47EC-AC65-D9F933F66F73}" srcOrd="0" destOrd="2" presId="urn:microsoft.com/office/officeart/2005/8/layout/hProcess4"/>
    <dgm:cxn modelId="{0A01C7E7-D291-4D20-B68D-1F6D4A4A8D21}" type="presOf" srcId="{66CC21F0-6C84-45AA-8DC5-077E2710A5A6}" destId="{73C63932-FC21-4E24-A716-0A7D42941CFF}" srcOrd="0" destOrd="3" presId="urn:microsoft.com/office/officeart/2005/8/layout/hProcess4"/>
    <dgm:cxn modelId="{73AF10EB-70EB-4F75-B3A4-F061A10E8F9F}" type="presOf" srcId="{ED59318F-3D2C-4D85-82CD-5BE7E4A77FCD}" destId="{6FE975C0-93FD-48FD-A65A-958B06E2E7A3}" srcOrd="0" destOrd="0" presId="urn:microsoft.com/office/officeart/2005/8/layout/hProcess4"/>
    <dgm:cxn modelId="{5389B6EC-9B67-42CD-ACAD-CFA789EA22BF}" srcId="{9232C972-7EF0-44CE-87E4-30E8E5132BB7}" destId="{94863F92-6B95-4DB5-9A54-9AC30EE36936}" srcOrd="3" destOrd="0" parTransId="{A2D74E3B-288C-48D4-AC76-A317FA1CB17F}" sibTransId="{5256AD12-6FAC-496E-81EB-982BF134E753}"/>
    <dgm:cxn modelId="{A2E9CEEF-2D31-4E0F-8DD0-F5C15328A6D0}" type="presOf" srcId="{2D8DA934-65D6-43C2-93C7-FF1D6C99E1ED}" destId="{E8C54A0F-44A2-4447-A722-DA65666A30EC}" srcOrd="1" destOrd="2" presId="urn:microsoft.com/office/officeart/2005/8/layout/hProcess4"/>
    <dgm:cxn modelId="{A3A4E8F3-DFAA-4737-A343-3E2B07EF4F81}" type="presOf" srcId="{43415798-C500-40DA-9AC8-0EE48A4A718F}" destId="{246F06BE-0FEC-401E-9E0A-00AF8A4D80C1}" srcOrd="1" destOrd="3" presId="urn:microsoft.com/office/officeart/2005/8/layout/hProcess4"/>
    <dgm:cxn modelId="{B3B86CF5-51D3-4E56-9CFF-576FC84C4867}" type="presOf" srcId="{66CC21F0-6C84-45AA-8DC5-077E2710A5A6}" destId="{712A68C1-5806-4858-BAD6-F0D72C0AC049}" srcOrd="1" destOrd="3" presId="urn:microsoft.com/office/officeart/2005/8/layout/hProcess4"/>
    <dgm:cxn modelId="{11D623F8-9190-4EDC-A8E9-356E56D13490}" srcId="{DAD70F1B-F15F-4C33-8621-DB01B4A89D55}" destId="{A57EB078-1906-4644-A853-528000D6E8FA}" srcOrd="0" destOrd="0" parTransId="{31834F77-B2E0-4D99-B226-414C08DE775D}" sibTransId="{1B95AB8A-E84E-49D9-B1FC-332CC96070EA}"/>
    <dgm:cxn modelId="{1405B1FD-8AA2-4D3D-8EDC-7A147A4EBF45}" type="presOf" srcId="{94863F92-6B95-4DB5-9A54-9AC30EE36936}" destId="{E8C54A0F-44A2-4447-A722-DA65666A30EC}" srcOrd="1" destOrd="3" presId="urn:microsoft.com/office/officeart/2005/8/layout/hProcess4"/>
    <dgm:cxn modelId="{16A43DF0-4564-4495-86A9-0F89233ED6BB}" type="presParOf" srcId="{5D21DB22-60F3-4345-B87B-E8EC67853B3E}" destId="{849F285F-B756-4355-84F5-72C098E7D13C}" srcOrd="0" destOrd="0" presId="urn:microsoft.com/office/officeart/2005/8/layout/hProcess4"/>
    <dgm:cxn modelId="{2E241A7D-536A-48B7-BA9C-ECD5CE4FFDB9}" type="presParOf" srcId="{5D21DB22-60F3-4345-B87B-E8EC67853B3E}" destId="{F9D9D640-86D8-4A9B-9CCF-7FA516DA5C6B}" srcOrd="1" destOrd="0" presId="urn:microsoft.com/office/officeart/2005/8/layout/hProcess4"/>
    <dgm:cxn modelId="{C478CB1A-066C-4155-85FD-8192D072387D}" type="presParOf" srcId="{5D21DB22-60F3-4345-B87B-E8EC67853B3E}" destId="{1FBC508E-34A8-4C05-99FA-1ECA95879600}" srcOrd="2" destOrd="0" presId="urn:microsoft.com/office/officeart/2005/8/layout/hProcess4"/>
    <dgm:cxn modelId="{0751CBAA-AE67-45F2-9245-C4EBBF3B2A26}" type="presParOf" srcId="{1FBC508E-34A8-4C05-99FA-1ECA95879600}" destId="{1F590855-5DC0-4DF4-9B33-5F3421BD7698}" srcOrd="0" destOrd="0" presId="urn:microsoft.com/office/officeart/2005/8/layout/hProcess4"/>
    <dgm:cxn modelId="{26F9FA90-8D87-4818-8DC7-579BE1003311}" type="presParOf" srcId="{1F590855-5DC0-4DF4-9B33-5F3421BD7698}" destId="{285B04CA-98FE-40CE-86E2-BC7569DB7021}" srcOrd="0" destOrd="0" presId="urn:microsoft.com/office/officeart/2005/8/layout/hProcess4"/>
    <dgm:cxn modelId="{967111A6-A75A-4F22-938B-3227E1B29FBE}" type="presParOf" srcId="{1F590855-5DC0-4DF4-9B33-5F3421BD7698}" destId="{5CA0DA08-F349-4C85-BBFB-C44DC1C14148}" srcOrd="1" destOrd="0" presId="urn:microsoft.com/office/officeart/2005/8/layout/hProcess4"/>
    <dgm:cxn modelId="{EB7D14DE-FE88-4114-BA8A-BDA19F8BB797}" type="presParOf" srcId="{1F590855-5DC0-4DF4-9B33-5F3421BD7698}" destId="{C8ECB246-33A3-434C-AD9A-7A5A8932CCE4}" srcOrd="2" destOrd="0" presId="urn:microsoft.com/office/officeart/2005/8/layout/hProcess4"/>
    <dgm:cxn modelId="{7D60A73D-DADF-49DB-837F-93E2422B909C}" type="presParOf" srcId="{1F590855-5DC0-4DF4-9B33-5F3421BD7698}" destId="{A567AEA6-8A9A-4443-8374-2FCF91F32710}" srcOrd="3" destOrd="0" presId="urn:microsoft.com/office/officeart/2005/8/layout/hProcess4"/>
    <dgm:cxn modelId="{092D72FD-6BFC-40D3-B24C-84610915186C}" type="presParOf" srcId="{1F590855-5DC0-4DF4-9B33-5F3421BD7698}" destId="{6CDDBDB6-29BC-42B7-B233-685AD86C509B}" srcOrd="4" destOrd="0" presId="urn:microsoft.com/office/officeart/2005/8/layout/hProcess4"/>
    <dgm:cxn modelId="{1F2173CC-F43F-43AE-83CB-B4C81ECB3C13}" type="presParOf" srcId="{1FBC508E-34A8-4C05-99FA-1ECA95879600}" destId="{401C5927-C329-4EF4-8589-5BA629A146B5}" srcOrd="1" destOrd="0" presId="urn:microsoft.com/office/officeart/2005/8/layout/hProcess4"/>
    <dgm:cxn modelId="{3AF6A11E-E04F-4E6F-BA91-AE4C560ECBCD}" type="presParOf" srcId="{1FBC508E-34A8-4C05-99FA-1ECA95879600}" destId="{2BEA5843-AA1B-4DBE-A3A7-592DF78212B0}" srcOrd="2" destOrd="0" presId="urn:microsoft.com/office/officeart/2005/8/layout/hProcess4"/>
    <dgm:cxn modelId="{15F0FE25-0DAB-479C-9874-4D6D2343691D}" type="presParOf" srcId="{2BEA5843-AA1B-4DBE-A3A7-592DF78212B0}" destId="{1BE4CD28-9946-4E54-B82A-EEE7AE8AB419}" srcOrd="0" destOrd="0" presId="urn:microsoft.com/office/officeart/2005/8/layout/hProcess4"/>
    <dgm:cxn modelId="{FA2C3ECF-769D-418F-B879-794E1C3011E6}" type="presParOf" srcId="{2BEA5843-AA1B-4DBE-A3A7-592DF78212B0}" destId="{A689E487-24EB-470D-958C-5E2C5ADE8D71}" srcOrd="1" destOrd="0" presId="urn:microsoft.com/office/officeart/2005/8/layout/hProcess4"/>
    <dgm:cxn modelId="{C673DD2D-5AD1-4C5A-AE9D-BE731B74B0F7}" type="presParOf" srcId="{2BEA5843-AA1B-4DBE-A3A7-592DF78212B0}" destId="{E8C54A0F-44A2-4447-A722-DA65666A30EC}" srcOrd="2" destOrd="0" presId="urn:microsoft.com/office/officeart/2005/8/layout/hProcess4"/>
    <dgm:cxn modelId="{D5DFDA4F-8848-4CA1-9661-2D1ED6FA7C4A}" type="presParOf" srcId="{2BEA5843-AA1B-4DBE-A3A7-592DF78212B0}" destId="{5E4D9E92-E590-4F09-A864-0E980FB998E4}" srcOrd="3" destOrd="0" presId="urn:microsoft.com/office/officeart/2005/8/layout/hProcess4"/>
    <dgm:cxn modelId="{BF7F8D20-4435-46A1-8C84-EF7A0C9ECF41}" type="presParOf" srcId="{2BEA5843-AA1B-4DBE-A3A7-592DF78212B0}" destId="{E8C9F42D-8783-495B-B6EF-2E2BA910692D}" srcOrd="4" destOrd="0" presId="urn:microsoft.com/office/officeart/2005/8/layout/hProcess4"/>
    <dgm:cxn modelId="{CA0D3953-04A5-4BAC-95AA-C8A295E856A4}" type="presParOf" srcId="{1FBC508E-34A8-4C05-99FA-1ECA95879600}" destId="{6FE975C0-93FD-48FD-A65A-958B06E2E7A3}" srcOrd="3" destOrd="0" presId="urn:microsoft.com/office/officeart/2005/8/layout/hProcess4"/>
    <dgm:cxn modelId="{709F8F37-5B1F-4E5B-ACC8-535E94016C02}" type="presParOf" srcId="{1FBC508E-34A8-4C05-99FA-1ECA95879600}" destId="{9911806E-388E-4A76-883F-0F8419B5D7E2}" srcOrd="4" destOrd="0" presId="urn:microsoft.com/office/officeart/2005/8/layout/hProcess4"/>
    <dgm:cxn modelId="{A42958A0-9098-4641-A05B-8EBBB2905059}" type="presParOf" srcId="{9911806E-388E-4A76-883F-0F8419B5D7E2}" destId="{ADBB1CFA-BA1D-4693-92F9-246FE24E783A}" srcOrd="0" destOrd="0" presId="urn:microsoft.com/office/officeart/2005/8/layout/hProcess4"/>
    <dgm:cxn modelId="{C5F3DC6B-8BB6-44B3-9BFA-AB579F6CF9FE}" type="presParOf" srcId="{9911806E-388E-4A76-883F-0F8419B5D7E2}" destId="{73C63932-FC21-4E24-A716-0A7D42941CFF}" srcOrd="1" destOrd="0" presId="urn:microsoft.com/office/officeart/2005/8/layout/hProcess4"/>
    <dgm:cxn modelId="{B9E3802C-9594-42C3-91FA-71B7826871B9}" type="presParOf" srcId="{9911806E-388E-4A76-883F-0F8419B5D7E2}" destId="{712A68C1-5806-4858-BAD6-F0D72C0AC049}" srcOrd="2" destOrd="0" presId="urn:microsoft.com/office/officeart/2005/8/layout/hProcess4"/>
    <dgm:cxn modelId="{D9C05E58-3CA6-4652-9BB5-F61A1652D279}" type="presParOf" srcId="{9911806E-388E-4A76-883F-0F8419B5D7E2}" destId="{94971421-EF87-4542-A2E6-721DAAC2D7D5}" srcOrd="3" destOrd="0" presId="urn:microsoft.com/office/officeart/2005/8/layout/hProcess4"/>
    <dgm:cxn modelId="{B91CFA17-9895-428A-8D98-F2B6019A4321}" type="presParOf" srcId="{9911806E-388E-4A76-883F-0F8419B5D7E2}" destId="{8DC7210A-2CAB-40ED-8311-F5C3E108933B}" srcOrd="4" destOrd="0" presId="urn:microsoft.com/office/officeart/2005/8/layout/hProcess4"/>
    <dgm:cxn modelId="{CCB50704-790A-49A8-B841-C60A419A7AA5}" type="presParOf" srcId="{1FBC508E-34A8-4C05-99FA-1ECA95879600}" destId="{7A8930DF-70A8-4534-81FE-ADF04F4B368A}" srcOrd="5" destOrd="0" presId="urn:microsoft.com/office/officeart/2005/8/layout/hProcess4"/>
    <dgm:cxn modelId="{2DADEEC0-2BEB-4575-B0CF-BCE68877CAA3}" type="presParOf" srcId="{1FBC508E-34A8-4C05-99FA-1ECA95879600}" destId="{7F4F89D9-B5DD-4947-842E-970E8169199B}" srcOrd="6" destOrd="0" presId="urn:microsoft.com/office/officeart/2005/8/layout/hProcess4"/>
    <dgm:cxn modelId="{0C97C05C-5747-4465-B6A1-44F1906001C4}" type="presParOf" srcId="{7F4F89D9-B5DD-4947-842E-970E8169199B}" destId="{B6E08CD2-8A9D-4A77-9A7F-A82A81195EF0}" srcOrd="0" destOrd="0" presId="urn:microsoft.com/office/officeart/2005/8/layout/hProcess4"/>
    <dgm:cxn modelId="{F7F075EF-BE85-4D83-96CF-3E373121D38D}" type="presParOf" srcId="{7F4F89D9-B5DD-4947-842E-970E8169199B}" destId="{9B26FDC9-83B9-47EC-AC65-D9F933F66F73}" srcOrd="1" destOrd="0" presId="urn:microsoft.com/office/officeart/2005/8/layout/hProcess4"/>
    <dgm:cxn modelId="{6FF32804-07AE-44F8-8D71-75C754531777}" type="presParOf" srcId="{7F4F89D9-B5DD-4947-842E-970E8169199B}" destId="{246F06BE-0FEC-401E-9E0A-00AF8A4D80C1}" srcOrd="2" destOrd="0" presId="urn:microsoft.com/office/officeart/2005/8/layout/hProcess4"/>
    <dgm:cxn modelId="{48FBA3B7-2F8B-4166-A4AE-A771CB1A0D01}" type="presParOf" srcId="{7F4F89D9-B5DD-4947-842E-970E8169199B}" destId="{91959C93-51EF-4E16-BEB8-EAAF2B9779A3}" srcOrd="3" destOrd="0" presId="urn:microsoft.com/office/officeart/2005/8/layout/hProcess4"/>
    <dgm:cxn modelId="{6F4B15DA-66B1-4B1C-AD0C-D7A104D330FE}" type="presParOf" srcId="{7F4F89D9-B5DD-4947-842E-970E8169199B}" destId="{24255790-9CEE-49B0-ABBD-D67CCA4D99D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0DA08-F349-4C85-BBFB-C44DC1C14148}">
      <dsp:nvSpPr>
        <dsp:cNvPr id="0" name=""/>
        <dsp:cNvSpPr/>
      </dsp:nvSpPr>
      <dsp:spPr>
        <a:xfrm>
          <a:off x="1388" y="731708"/>
          <a:ext cx="1414492" cy="11666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Proposed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Tags : None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>
              <a:latin typeface="Segoe UI" panose="020B0502040204020203" pitchFamily="34" charset="0"/>
              <a:cs typeface="Segoe UI" panose="020B0502040204020203" pitchFamily="34" charset="0"/>
            </a:rPr>
            <a:t>Owner : Vertical Lead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236" y="758556"/>
        <a:ext cx="1360796" cy="862965"/>
      </dsp:txXfrm>
    </dsp:sp>
    <dsp:sp modelId="{401C5927-C329-4EF4-8589-5BA629A146B5}">
      <dsp:nvSpPr>
        <dsp:cNvPr id="0" name=""/>
        <dsp:cNvSpPr/>
      </dsp:nvSpPr>
      <dsp:spPr>
        <a:xfrm>
          <a:off x="700239" y="664578"/>
          <a:ext cx="2069578" cy="2069578"/>
        </a:xfrm>
        <a:prstGeom prst="leftCircularArrow">
          <a:avLst>
            <a:gd name="adj1" fmla="val 5600"/>
            <a:gd name="adj2" fmla="val 731656"/>
            <a:gd name="adj3" fmla="val 2507167"/>
            <a:gd name="adj4" fmla="val 9024489"/>
            <a:gd name="adj5" fmla="val 653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7AEA6-8A9A-4443-8374-2FCF91F32710}">
      <dsp:nvSpPr>
        <dsp:cNvPr id="0" name=""/>
        <dsp:cNvSpPr/>
      </dsp:nvSpPr>
      <dsp:spPr>
        <a:xfrm>
          <a:off x="315719" y="1648370"/>
          <a:ext cx="1257326" cy="4999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Proposed</a:t>
          </a:r>
        </a:p>
      </dsp:txBody>
      <dsp:txXfrm>
        <a:off x="330363" y="1663014"/>
        <a:ext cx="1228038" cy="470709"/>
      </dsp:txXfrm>
    </dsp:sp>
    <dsp:sp modelId="{BF5AB9E3-6C71-4187-95B6-248C80841262}">
      <dsp:nvSpPr>
        <dsp:cNvPr id="0" name=""/>
        <dsp:cNvSpPr/>
      </dsp:nvSpPr>
      <dsp:spPr>
        <a:xfrm>
          <a:off x="2124901" y="731708"/>
          <a:ext cx="1414492" cy="11666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Proposed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Tags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VLAssessment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>
              <a:latin typeface="Segoe UI" panose="020B0502040204020203" pitchFamily="34" charset="0"/>
              <a:cs typeface="Segoe UI" panose="020B0502040204020203" pitchFamily="34" charset="0"/>
            </a:rPr>
            <a:t>Owner : Capability PO / PO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51749" y="1008555"/>
        <a:ext cx="1360796" cy="862965"/>
      </dsp:txXfrm>
    </dsp:sp>
    <dsp:sp modelId="{B877F315-322E-4096-B6A6-0C7D6169DB5E}">
      <dsp:nvSpPr>
        <dsp:cNvPr id="0" name=""/>
        <dsp:cNvSpPr/>
      </dsp:nvSpPr>
      <dsp:spPr>
        <a:xfrm>
          <a:off x="2811965" y="-149822"/>
          <a:ext cx="2250319" cy="2250319"/>
        </a:xfrm>
        <a:prstGeom prst="circularArrow">
          <a:avLst>
            <a:gd name="adj1" fmla="val 5150"/>
            <a:gd name="adj2" fmla="val 665293"/>
            <a:gd name="adj3" fmla="val 19159196"/>
            <a:gd name="adj4" fmla="val 12575511"/>
            <a:gd name="adj5" fmla="val 6008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9D500-808E-4606-879D-AB42FB7FA7D3}">
      <dsp:nvSpPr>
        <dsp:cNvPr id="0" name=""/>
        <dsp:cNvSpPr/>
      </dsp:nvSpPr>
      <dsp:spPr>
        <a:xfrm>
          <a:off x="2439232" y="481710"/>
          <a:ext cx="1257326" cy="499997"/>
        </a:xfrm>
        <a:prstGeom prst="roundRect">
          <a:avLst>
            <a:gd name="adj" fmla="val 1000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Pending Assessment</a:t>
          </a:r>
        </a:p>
      </dsp:txBody>
      <dsp:txXfrm>
        <a:off x="2453876" y="496354"/>
        <a:ext cx="1228038" cy="470709"/>
      </dsp:txXfrm>
    </dsp:sp>
    <dsp:sp modelId="{CC7041D8-43DB-4E43-8C81-58F9AE7E0FF5}">
      <dsp:nvSpPr>
        <dsp:cNvPr id="0" name=""/>
        <dsp:cNvSpPr/>
      </dsp:nvSpPr>
      <dsp:spPr>
        <a:xfrm>
          <a:off x="4248414" y="731708"/>
          <a:ext cx="1414492" cy="11666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Proposed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Tags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VLApproval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>
              <a:latin typeface="Segoe UI" panose="020B0502040204020203" pitchFamily="34" charset="0"/>
              <a:cs typeface="Segoe UI" panose="020B0502040204020203" pitchFamily="34" charset="0"/>
            </a:rPr>
            <a:t>Owner : Vertical Lead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275262" y="758556"/>
        <a:ext cx="1360796" cy="862965"/>
      </dsp:txXfrm>
    </dsp:sp>
    <dsp:sp modelId="{65BA7903-4992-401A-A118-F39D73B198FE}">
      <dsp:nvSpPr>
        <dsp:cNvPr id="0" name=""/>
        <dsp:cNvSpPr/>
      </dsp:nvSpPr>
      <dsp:spPr>
        <a:xfrm>
          <a:off x="4947265" y="664578"/>
          <a:ext cx="2069578" cy="2069578"/>
        </a:xfrm>
        <a:prstGeom prst="leftCircularArrow">
          <a:avLst>
            <a:gd name="adj1" fmla="val 5600"/>
            <a:gd name="adj2" fmla="val 731656"/>
            <a:gd name="adj3" fmla="val 2507167"/>
            <a:gd name="adj4" fmla="val 9024489"/>
            <a:gd name="adj5" fmla="val 6533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EF35C-F996-4B84-B1EB-BE467CC0F697}">
      <dsp:nvSpPr>
        <dsp:cNvPr id="0" name=""/>
        <dsp:cNvSpPr/>
      </dsp:nvSpPr>
      <dsp:spPr>
        <a:xfrm>
          <a:off x="4562745" y="1648370"/>
          <a:ext cx="1257326" cy="499997"/>
        </a:xfrm>
        <a:prstGeom prst="roundRect">
          <a:avLst>
            <a:gd name="adj" fmla="val 1000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Pending Approval</a:t>
          </a:r>
        </a:p>
      </dsp:txBody>
      <dsp:txXfrm>
        <a:off x="4577389" y="1663014"/>
        <a:ext cx="1228038" cy="470709"/>
      </dsp:txXfrm>
    </dsp:sp>
    <dsp:sp modelId="{A689E487-24EB-470D-958C-5E2C5ADE8D71}">
      <dsp:nvSpPr>
        <dsp:cNvPr id="0" name=""/>
        <dsp:cNvSpPr/>
      </dsp:nvSpPr>
      <dsp:spPr>
        <a:xfrm>
          <a:off x="6371927" y="731708"/>
          <a:ext cx="1414492" cy="11666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Committed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Tags : None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>
              <a:latin typeface="Segoe UI" panose="020B0502040204020203" pitchFamily="34" charset="0"/>
              <a:cs typeface="Segoe UI" panose="020B0502040204020203" pitchFamily="34" charset="0"/>
            </a:rPr>
            <a:t>Owner : PO 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398775" y="1008555"/>
        <a:ext cx="1360796" cy="862965"/>
      </dsp:txXfrm>
    </dsp:sp>
    <dsp:sp modelId="{6FE975C0-93FD-48FD-A65A-958B06E2E7A3}">
      <dsp:nvSpPr>
        <dsp:cNvPr id="0" name=""/>
        <dsp:cNvSpPr/>
      </dsp:nvSpPr>
      <dsp:spPr>
        <a:xfrm>
          <a:off x="7058991" y="-149822"/>
          <a:ext cx="2250319" cy="2250319"/>
        </a:xfrm>
        <a:prstGeom prst="circularArrow">
          <a:avLst>
            <a:gd name="adj1" fmla="val 5150"/>
            <a:gd name="adj2" fmla="val 665293"/>
            <a:gd name="adj3" fmla="val 19159196"/>
            <a:gd name="adj4" fmla="val 12575511"/>
            <a:gd name="adj5" fmla="val 6008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D9E92-E590-4F09-A864-0E980FB998E4}">
      <dsp:nvSpPr>
        <dsp:cNvPr id="0" name=""/>
        <dsp:cNvSpPr/>
      </dsp:nvSpPr>
      <dsp:spPr>
        <a:xfrm>
          <a:off x="6686259" y="481710"/>
          <a:ext cx="1257326" cy="499997"/>
        </a:xfrm>
        <a:prstGeom prst="roundRect">
          <a:avLst>
            <a:gd name="adj" fmla="val 1000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Committed</a:t>
          </a:r>
        </a:p>
      </dsp:txBody>
      <dsp:txXfrm>
        <a:off x="6700903" y="496354"/>
        <a:ext cx="1228038" cy="470709"/>
      </dsp:txXfrm>
    </dsp:sp>
    <dsp:sp modelId="{73C63932-FC21-4E24-A716-0A7D42941CFF}">
      <dsp:nvSpPr>
        <dsp:cNvPr id="0" name=""/>
        <dsp:cNvSpPr/>
      </dsp:nvSpPr>
      <dsp:spPr>
        <a:xfrm>
          <a:off x="8495440" y="731708"/>
          <a:ext cx="1414492" cy="11666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Started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Tags : None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>
              <a:latin typeface="Segoe UI" panose="020B0502040204020203" pitchFamily="34" charset="0"/>
              <a:cs typeface="Segoe UI" panose="020B0502040204020203" pitchFamily="34" charset="0"/>
            </a:rPr>
            <a:t>Owner : PO 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522288" y="758556"/>
        <a:ext cx="1360796" cy="862965"/>
      </dsp:txXfrm>
    </dsp:sp>
    <dsp:sp modelId="{7A8930DF-70A8-4534-81FE-ADF04F4B368A}">
      <dsp:nvSpPr>
        <dsp:cNvPr id="0" name=""/>
        <dsp:cNvSpPr/>
      </dsp:nvSpPr>
      <dsp:spPr>
        <a:xfrm>
          <a:off x="9194291" y="664578"/>
          <a:ext cx="2069578" cy="2069578"/>
        </a:xfrm>
        <a:prstGeom prst="leftCircularArrow">
          <a:avLst>
            <a:gd name="adj1" fmla="val 5600"/>
            <a:gd name="adj2" fmla="val 731656"/>
            <a:gd name="adj3" fmla="val 2507167"/>
            <a:gd name="adj4" fmla="val 9024489"/>
            <a:gd name="adj5" fmla="val 6533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71421-EF87-4542-A2E6-721DAAC2D7D5}">
      <dsp:nvSpPr>
        <dsp:cNvPr id="0" name=""/>
        <dsp:cNvSpPr/>
      </dsp:nvSpPr>
      <dsp:spPr>
        <a:xfrm>
          <a:off x="8809772" y="1648370"/>
          <a:ext cx="1257326" cy="499997"/>
        </a:xfrm>
        <a:prstGeom prst="roundRect">
          <a:avLst>
            <a:gd name="adj" fmla="val 1000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Started</a:t>
          </a:r>
        </a:p>
      </dsp:txBody>
      <dsp:txXfrm>
        <a:off x="8824416" y="1663014"/>
        <a:ext cx="1228038" cy="470709"/>
      </dsp:txXfrm>
    </dsp:sp>
    <dsp:sp modelId="{9B26FDC9-83B9-47EC-AC65-D9F933F66F73}">
      <dsp:nvSpPr>
        <dsp:cNvPr id="0" name=""/>
        <dsp:cNvSpPr/>
      </dsp:nvSpPr>
      <dsp:spPr>
        <a:xfrm>
          <a:off x="10618953" y="731708"/>
          <a:ext cx="1414492" cy="11666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sz="900" i="1" kern="1200" dirty="0">
              <a:latin typeface="Segoe UI" panose="020B0502040204020203" pitchFamily="34" charset="0"/>
              <a:cs typeface="Segoe UI" panose="020B0502040204020203" pitchFamily="34" charset="0"/>
            </a:rPr>
            <a:t>Completed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Segoe UI" panose="020B0502040204020203" pitchFamily="34" charset="0"/>
              <a:cs typeface="Segoe UI" panose="020B0502040204020203" pitchFamily="34" charset="0"/>
            </a:rPr>
            <a:t>Tags : None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>
              <a:latin typeface="Segoe UI" panose="020B0502040204020203" pitchFamily="34" charset="0"/>
              <a:cs typeface="Segoe UI" panose="020B0502040204020203" pitchFamily="34" charset="0"/>
            </a:rPr>
            <a:t>Owner : PO</a:t>
          </a:r>
          <a:endParaRPr lang="en-US" sz="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645801" y="1008555"/>
        <a:ext cx="1360796" cy="862965"/>
      </dsp:txXfrm>
    </dsp:sp>
    <dsp:sp modelId="{91959C93-51EF-4E16-BEB8-EAAF2B9779A3}">
      <dsp:nvSpPr>
        <dsp:cNvPr id="0" name=""/>
        <dsp:cNvSpPr/>
      </dsp:nvSpPr>
      <dsp:spPr>
        <a:xfrm>
          <a:off x="10933285" y="481710"/>
          <a:ext cx="1257326" cy="499997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  <a:t>Completed</a:t>
          </a:r>
        </a:p>
      </dsp:txBody>
      <dsp:txXfrm>
        <a:off x="10947929" y="496354"/>
        <a:ext cx="1228038" cy="470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0DA08-F349-4C85-BBFB-C44DC1C14148}">
      <dsp:nvSpPr>
        <dsp:cNvPr id="0" name=""/>
        <dsp:cNvSpPr/>
      </dsp:nvSpPr>
      <dsp:spPr>
        <a:xfrm>
          <a:off x="950209" y="817303"/>
          <a:ext cx="1904125" cy="1570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Area Path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As appropriate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OSGS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Proposed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Owner : PO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986351" y="853445"/>
        <a:ext cx="1831841" cy="1161684"/>
      </dsp:txXfrm>
    </dsp:sp>
    <dsp:sp modelId="{401C5927-C329-4EF4-8589-5BA629A146B5}">
      <dsp:nvSpPr>
        <dsp:cNvPr id="0" name=""/>
        <dsp:cNvSpPr/>
      </dsp:nvSpPr>
      <dsp:spPr>
        <a:xfrm>
          <a:off x="1931289" y="871739"/>
          <a:ext cx="2572055" cy="2572055"/>
        </a:xfrm>
        <a:prstGeom prst="leftCircularArrow">
          <a:avLst>
            <a:gd name="adj1" fmla="val 4977"/>
            <a:gd name="adj2" fmla="val 640208"/>
            <a:gd name="adj3" fmla="val 2415719"/>
            <a:gd name="adj4" fmla="val 9024489"/>
            <a:gd name="adj5" fmla="val 580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7AEA6-8A9A-4443-8374-2FCF91F32710}">
      <dsp:nvSpPr>
        <dsp:cNvPr id="0" name=""/>
        <dsp:cNvSpPr/>
      </dsp:nvSpPr>
      <dsp:spPr>
        <a:xfrm>
          <a:off x="1373348" y="2051272"/>
          <a:ext cx="1692556" cy="6730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New</a:t>
          </a:r>
        </a:p>
      </dsp:txBody>
      <dsp:txXfrm>
        <a:off x="1393062" y="2070986"/>
        <a:ext cx="1653128" cy="633645"/>
      </dsp:txXfrm>
    </dsp:sp>
    <dsp:sp modelId="{A689E487-24EB-470D-958C-5E2C5ADE8D71}">
      <dsp:nvSpPr>
        <dsp:cNvPr id="0" name=""/>
        <dsp:cNvSpPr/>
      </dsp:nvSpPr>
      <dsp:spPr>
        <a:xfrm>
          <a:off x="3675504" y="817303"/>
          <a:ext cx="1904125" cy="1570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Area Path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As appropriate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XXXX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Committed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Owner : PO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11646" y="1189982"/>
        <a:ext cx="1831841" cy="1161684"/>
      </dsp:txXfrm>
    </dsp:sp>
    <dsp:sp modelId="{6FE975C0-93FD-48FD-A65A-958B06E2E7A3}">
      <dsp:nvSpPr>
        <dsp:cNvPr id="0" name=""/>
        <dsp:cNvSpPr/>
      </dsp:nvSpPr>
      <dsp:spPr>
        <a:xfrm>
          <a:off x="4640716" y="-300259"/>
          <a:ext cx="2815360" cy="2815360"/>
        </a:xfrm>
        <a:prstGeom prst="circularArrow">
          <a:avLst>
            <a:gd name="adj1" fmla="val 4547"/>
            <a:gd name="adj2" fmla="val 578681"/>
            <a:gd name="adj3" fmla="val 19245808"/>
            <a:gd name="adj4" fmla="val 12575511"/>
            <a:gd name="adj5" fmla="val 5305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D9E92-E590-4F09-A864-0E980FB998E4}">
      <dsp:nvSpPr>
        <dsp:cNvPr id="0" name=""/>
        <dsp:cNvSpPr/>
      </dsp:nvSpPr>
      <dsp:spPr>
        <a:xfrm>
          <a:off x="4098643" y="480766"/>
          <a:ext cx="1692556" cy="673073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Committed</a:t>
          </a:r>
        </a:p>
      </dsp:txBody>
      <dsp:txXfrm>
        <a:off x="4118357" y="500480"/>
        <a:ext cx="1653128" cy="633645"/>
      </dsp:txXfrm>
    </dsp:sp>
    <dsp:sp modelId="{73C63932-FC21-4E24-A716-0A7D42941CFF}">
      <dsp:nvSpPr>
        <dsp:cNvPr id="0" name=""/>
        <dsp:cNvSpPr/>
      </dsp:nvSpPr>
      <dsp:spPr>
        <a:xfrm>
          <a:off x="6400800" y="817303"/>
          <a:ext cx="1904125" cy="1570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Area Path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As appropriate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As per release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Started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Owner : PO</a:t>
          </a:r>
          <a:endParaRPr lang="en-US" sz="1200" kern="1200" dirty="0"/>
        </a:p>
      </dsp:txBody>
      <dsp:txXfrm>
        <a:off x="6436942" y="853445"/>
        <a:ext cx="1831841" cy="1161684"/>
      </dsp:txXfrm>
    </dsp:sp>
    <dsp:sp modelId="{7A8930DF-70A8-4534-81FE-ADF04F4B368A}">
      <dsp:nvSpPr>
        <dsp:cNvPr id="0" name=""/>
        <dsp:cNvSpPr/>
      </dsp:nvSpPr>
      <dsp:spPr>
        <a:xfrm>
          <a:off x="7381879" y="871739"/>
          <a:ext cx="2572055" cy="2572055"/>
        </a:xfrm>
        <a:prstGeom prst="leftCircularArrow">
          <a:avLst>
            <a:gd name="adj1" fmla="val 4977"/>
            <a:gd name="adj2" fmla="val 640208"/>
            <a:gd name="adj3" fmla="val 2415719"/>
            <a:gd name="adj4" fmla="val 9024489"/>
            <a:gd name="adj5" fmla="val 580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71421-EF87-4542-A2E6-721DAAC2D7D5}">
      <dsp:nvSpPr>
        <dsp:cNvPr id="0" name=""/>
        <dsp:cNvSpPr/>
      </dsp:nvSpPr>
      <dsp:spPr>
        <a:xfrm>
          <a:off x="6823939" y="2051272"/>
          <a:ext cx="1692556" cy="673073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Started</a:t>
          </a:r>
        </a:p>
      </dsp:txBody>
      <dsp:txXfrm>
        <a:off x="6843653" y="2070986"/>
        <a:ext cx="1653128" cy="633645"/>
      </dsp:txXfrm>
    </dsp:sp>
    <dsp:sp modelId="{9B26FDC9-83B9-47EC-AC65-D9F933F66F73}">
      <dsp:nvSpPr>
        <dsp:cNvPr id="0" name=""/>
        <dsp:cNvSpPr/>
      </dsp:nvSpPr>
      <dsp:spPr>
        <a:xfrm>
          <a:off x="9126095" y="817303"/>
          <a:ext cx="1904125" cy="1570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Area Path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As appropriate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Iteration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As per release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Segoe UI" panose="020B0502040204020203" pitchFamily="34" charset="0"/>
              <a:cs typeface="Segoe UI" panose="020B0502040204020203" pitchFamily="34" charset="0"/>
            </a:rPr>
            <a:t>State : </a:t>
          </a:r>
          <a:r>
            <a:rPr lang="en-US" sz="1200" i="1" kern="1200" dirty="0">
              <a:latin typeface="Segoe UI" panose="020B0502040204020203" pitchFamily="34" charset="0"/>
              <a:cs typeface="Segoe UI" panose="020B0502040204020203" pitchFamily="34" charset="0"/>
            </a:rPr>
            <a:t>Completed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Segoe UI" panose="020B0502040204020203" pitchFamily="34" charset="0"/>
              <a:cs typeface="Segoe UI" panose="020B0502040204020203" pitchFamily="34" charset="0"/>
            </a:rPr>
            <a:t>Owner : PO</a:t>
          </a:r>
          <a:endParaRPr lang="en-US" sz="12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9162237" y="1189982"/>
        <a:ext cx="1831841" cy="1161684"/>
      </dsp:txXfrm>
    </dsp:sp>
    <dsp:sp modelId="{91959C93-51EF-4E16-BEB8-EAAF2B9779A3}">
      <dsp:nvSpPr>
        <dsp:cNvPr id="0" name=""/>
        <dsp:cNvSpPr/>
      </dsp:nvSpPr>
      <dsp:spPr>
        <a:xfrm>
          <a:off x="9549234" y="480766"/>
          <a:ext cx="1692556" cy="673073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Completed</a:t>
          </a:r>
        </a:p>
      </dsp:txBody>
      <dsp:txXfrm>
        <a:off x="9568948" y="500480"/>
        <a:ext cx="1653128" cy="633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F4BC3-9698-45B4-8570-FA5A1B73B777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466E5-966F-4F45-86DB-18703D8F06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4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466E5-966F-4F45-86DB-18703D8F062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466E5-966F-4F45-86DB-18703D8F062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8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466E5-966F-4F45-86DB-18703D8F062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6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C171-D740-412A-A8DE-101A94239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64B1F-C6CD-4656-A673-9160507EA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03FD-EF34-4A1C-9048-9D7FDE27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0D539-0B8A-4279-9C1F-3DE384DA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DF71-2B6C-487A-ADA5-E8561826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4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4F18-313B-4248-BCCB-3C000470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E1D45-90E5-4C4C-8FA7-C442B76F0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0BAC-9616-4FB7-92EF-B3022C54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B197-DD5C-4518-A8FC-E39B3C35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D083-4F00-4F6A-A67D-24BB4D16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7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6DA2D-090F-457A-8D64-B98E60593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AEB3E-1E69-43DF-99F6-AA6A449CE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0C8A-0036-4B37-8DA0-27970794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AF6DE-1920-4158-86AE-83A4E24A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D09C4-2810-4512-8BB1-2AD226FE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6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80DE-2B05-4371-B34A-B60CE276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3206-BB95-4985-AC2F-FD8790F2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D4C3-2AE4-454D-9C64-AF51E9A4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BAE37-CD81-4D2A-9396-500FDE28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78ABA-0C88-4FA9-A644-F31A62BC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3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06F4-71CF-4616-AA44-E2271257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8EDCD-94E2-4894-B736-01F3D7F03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B77E-FEF0-4A26-88FD-7FA71606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6AB-EC4E-4EA4-9148-22674231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C3E11-9DF8-4818-9045-845D29A4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2EAF-B3FB-4C97-BC51-A8A3E89E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530A-394F-440F-B244-09D76EE53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5BA0-E8D2-43C1-A6E9-74D60E4F5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CB9A-3A6D-4209-AB73-EADDCB83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40DA8-CA6B-4646-A06B-9A173DC0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D7A64-283B-4CC4-942C-A72C11B6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5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FB51-5E5C-4B23-A1F6-D91CEAE0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2F8FC-5135-4AC5-8986-FF93AFFA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D157D-C956-4D7B-8605-CF82F9706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22AB1-3B0C-4E69-9630-99A19BAD2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44179-888B-46A6-9029-A4EA9E64E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A1181-E2E5-40AA-ADEF-B805D0BC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716EB-A592-4971-864A-241D30D2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11195-089A-4F20-8309-F780FC7C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7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7AF2-516F-4BB7-971D-BC13DEC7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D43DA-94B5-45A9-AB50-1829A04A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2876-8326-42C2-AC96-CBD8B145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B3A69-9E8A-483A-9839-D4D98967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7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40875-4C8D-4DA7-8D8A-1CC9C13D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3CA9-99BE-4E6E-8D96-0A6ACE13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34465-FB60-4313-A184-89BD9E00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3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DC1F-7A30-4EF2-A8CD-5AF996C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74AC-6FDF-42D8-807A-5553BA7A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0A63E-8BFA-41D8-A860-A1DE82E1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75B3D-6B06-4C7E-BB0F-C731583B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66A2A-3D7F-44B0-9941-D1EDF0FF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D8AD9-3C06-433C-80C3-0F44839D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0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1CCD-2D8E-4FC4-A1DC-099D80D9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4DEED-9F34-492A-AAA0-99464BF3C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4189F-F8A4-4C38-A262-433340F18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983C-A4D5-4778-B6EB-55FDCF73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3DD5E-A35E-49FB-85C9-EE16A477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D0000-54FD-4DA3-A388-071C610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4D127-D362-45C6-8FE2-F4B4AF1A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39BFF-5A5F-496E-92E2-09D46596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3437E-9BC4-496C-BFD8-502BB19F5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F2C8-ECC7-4A58-B4C1-CD058DABC306}" type="datetimeFigureOut">
              <a:rPr lang="en-US" smtClean="0"/>
              <a:t>7/27/2018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124E7-2ED0-4E58-BF77-3739093B8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C26C-7B56-453F-A982-777C2A0C6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9894-9AFA-413F-8B28-7DCE99DE7C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5.pn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visualstudio.com/OSGS/Agile%20Transformation/_dashboards?activeDashboardId=3c77c3f2-5ae3-45cc-8b7b-525fc1d671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visualstudio.com/OSGS/Agile%20Transformation/_dashboards?activeDashboardId=163bc91f-b4e5-4682-8bc7-f89d4ff69987" TargetMode="External"/><Relationship Id="rId2" Type="http://schemas.openxmlformats.org/officeDocument/2006/relationships/hyperlink" Target="https://microsoft.visualstudio.com/OSGS/Agile%20Transformation/_dashboards?activeDashboardId=e6ccd79a-ba33-402d-bf87-b31049ec44e7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39CF1-C6B5-4DD5-9F81-1BDF8D4648E0}"/>
              </a:ext>
            </a:extLst>
          </p:cNvPr>
          <p:cNvSpPr txBox="1"/>
          <p:nvPr/>
        </p:nvSpPr>
        <p:spPr>
          <a:xfrm>
            <a:off x="1" y="1535821"/>
            <a:ext cx="1219199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Volume Licensing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Proposal For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3359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290E9-E8DF-4791-AF32-76846F2112BB}"/>
              </a:ext>
            </a:extLst>
          </p:cNvPr>
          <p:cNvSpPr txBox="1"/>
          <p:nvPr/>
        </p:nvSpPr>
        <p:spPr>
          <a:xfrm>
            <a:off x="0" y="144384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Backlog Refinement</a:t>
            </a:r>
          </a:p>
          <a:p>
            <a:pPr algn="ctr"/>
            <a:endParaRPr lang="en-US" sz="6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 Promise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13557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DA067B8A-0B6D-4523-99A8-AC20863D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1" y="1803332"/>
            <a:ext cx="720000" cy="72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E7E8FD-48DB-46FC-9E04-7B4027CE223E}"/>
              </a:ext>
            </a:extLst>
          </p:cNvPr>
          <p:cNvSpPr txBox="1"/>
          <p:nvPr/>
        </p:nvSpPr>
        <p:spPr>
          <a:xfrm>
            <a:off x="199659" y="2658496"/>
            <a:ext cx="12665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latin typeface="Segoe UI" panose="020B0502040204020203" pitchFamily="34" charset="0"/>
                <a:cs typeface="Segoe UI" panose="020B0502040204020203" pitchFamily="34" charset="0"/>
              </a:rPr>
              <a:t>Vertical Lead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CCDE6-6969-4882-B253-DAE0E2B70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67" y="1962413"/>
            <a:ext cx="360000" cy="36000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BB009C7-F7A0-4B66-9B4C-922938AF2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337" y="1823080"/>
            <a:ext cx="720000" cy="72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860F94-0ABA-4AF5-B574-8E00B76A8578}"/>
              </a:ext>
            </a:extLst>
          </p:cNvPr>
          <p:cNvSpPr txBox="1"/>
          <p:nvPr/>
        </p:nvSpPr>
        <p:spPr>
          <a:xfrm>
            <a:off x="9188560" y="2622288"/>
            <a:ext cx="2532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>
                <a:latin typeface="Segoe UI" panose="020B0502040204020203" pitchFamily="34" charset="0"/>
                <a:cs typeface="Segoe UI" panose="020B0502040204020203" pitchFamily="34" charset="0"/>
              </a:rPr>
              <a:t>Experience Product Owner / Product Owner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979E1E-074D-461D-8152-DFCB30DC30AC}"/>
              </a:ext>
            </a:extLst>
          </p:cNvPr>
          <p:cNvCxnSpPr>
            <a:cxnSpLocks/>
          </p:cNvCxnSpPr>
          <p:nvPr/>
        </p:nvCxnSpPr>
        <p:spPr>
          <a:xfrm>
            <a:off x="2286000" y="2658496"/>
            <a:ext cx="690256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5CB5AF-5B54-4ECD-9E60-483120948419}"/>
              </a:ext>
            </a:extLst>
          </p:cNvPr>
          <p:cNvSpPr txBox="1"/>
          <p:nvPr/>
        </p:nvSpPr>
        <p:spPr>
          <a:xfrm>
            <a:off x="4697062" y="2325939"/>
            <a:ext cx="2286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Creates a CP and assigns to PO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2" name="Picture 5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BA3A36-52F2-4109-B8D3-11B23E5C6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67" y="3499821"/>
            <a:ext cx="720000" cy="720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C334C39-9893-4762-ADD6-77B61B991F5F}"/>
              </a:ext>
            </a:extLst>
          </p:cNvPr>
          <p:cNvSpPr txBox="1"/>
          <p:nvPr/>
        </p:nvSpPr>
        <p:spPr>
          <a:xfrm>
            <a:off x="5013972" y="2745961"/>
            <a:ext cx="159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CP State = </a:t>
            </a:r>
            <a:r>
              <a:rPr lang="en-IN" sz="1200" b="1" i="1" dirty="0">
                <a:latin typeface="Segoe UI" panose="020B0502040204020203" pitchFamily="34" charset="0"/>
                <a:cs typeface="Segoe UI" panose="020B0502040204020203" pitchFamily="34" charset="0"/>
              </a:rPr>
              <a:t>Proposed</a:t>
            </a:r>
            <a:endParaRPr lang="en-US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A0BB61-A00D-47BA-8A2F-3C6883EAE006}"/>
              </a:ext>
            </a:extLst>
          </p:cNvPr>
          <p:cNvSpPr txBox="1"/>
          <p:nvPr/>
        </p:nvSpPr>
        <p:spPr>
          <a:xfrm>
            <a:off x="4120722" y="4792465"/>
            <a:ext cx="2278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IN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CP State = </a:t>
            </a:r>
            <a:r>
              <a:rPr lang="en-IN" sz="1200" b="1" i="1" dirty="0">
                <a:latin typeface="Segoe UI" panose="020B0502040204020203" pitchFamily="34" charset="0"/>
                <a:cs typeface="Segoe UI" panose="020B0502040204020203" pitchFamily="34" charset="0"/>
              </a:rPr>
              <a:t>Pending Approval</a:t>
            </a:r>
            <a:endParaRPr lang="en-US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79D82A-33F6-44AC-A0CA-768CBEE96730}"/>
              </a:ext>
            </a:extLst>
          </p:cNvPr>
          <p:cNvSpPr txBox="1"/>
          <p:nvPr/>
        </p:nvSpPr>
        <p:spPr>
          <a:xfrm>
            <a:off x="6272425" y="6502756"/>
            <a:ext cx="603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Indicates logical state for the CP; this will be implemented using State field and tags.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7D46BE-D00C-40EE-BE4D-8DD89C5F686D}"/>
              </a:ext>
            </a:extLst>
          </p:cNvPr>
          <p:cNvSpPr/>
          <p:nvPr/>
        </p:nvSpPr>
        <p:spPr>
          <a:xfrm>
            <a:off x="328956" y="3827505"/>
            <a:ext cx="1282811" cy="1282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8" name="Picture 67" descr="A close up of a logo&#10;&#10;Description generated with high confidence">
            <a:extLst>
              <a:ext uri="{FF2B5EF4-FFF2-40B4-BE49-F238E27FC236}">
                <a16:creationId xmlns:a16="http://schemas.microsoft.com/office/drawing/2014/main" id="{A57114BC-5B9F-4A31-88FB-0C61ED2DB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33" y="4174316"/>
            <a:ext cx="360000" cy="360000"/>
          </a:xfrm>
          <a:prstGeom prst="rect">
            <a:avLst/>
          </a:prstGeom>
        </p:spPr>
      </p:pic>
      <p:pic>
        <p:nvPicPr>
          <p:cNvPr id="60" name="Picture 5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4E546191-D325-4EDC-8939-C0CABBF7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1" y="3702871"/>
            <a:ext cx="360000" cy="36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2664BCC-C848-4F4D-B6D5-7388B6418A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61" y="4759989"/>
            <a:ext cx="360000" cy="360000"/>
          </a:xfrm>
          <a:prstGeom prst="rect">
            <a:avLst/>
          </a:prstGeom>
        </p:spPr>
      </p:pic>
      <p:pic>
        <p:nvPicPr>
          <p:cNvPr id="64" name="Picture 63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B9ED7D1B-2C4A-4FC9-8E9A-349FEC484B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9" y="4020805"/>
            <a:ext cx="360000" cy="360000"/>
          </a:xfrm>
          <a:prstGeom prst="rect">
            <a:avLst/>
          </a:prstGeom>
        </p:spPr>
      </p:pic>
      <p:pic>
        <p:nvPicPr>
          <p:cNvPr id="66" name="Picture 65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336CA80-5F2B-4237-8647-BECFCB73DD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9" y="4709153"/>
            <a:ext cx="360000" cy="360000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FA95CF-09B5-4F50-A631-CA5E522AE96D}"/>
              </a:ext>
            </a:extLst>
          </p:cNvPr>
          <p:cNvCxnSpPr>
            <a:cxnSpLocks/>
          </p:cNvCxnSpPr>
          <p:nvPr/>
        </p:nvCxnSpPr>
        <p:spPr>
          <a:xfrm flipH="1">
            <a:off x="2092960" y="4763988"/>
            <a:ext cx="835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6DD50C-6C28-438D-AC90-D53C31757FD5}"/>
              </a:ext>
            </a:extLst>
          </p:cNvPr>
          <p:cNvSpPr txBox="1"/>
          <p:nvPr/>
        </p:nvSpPr>
        <p:spPr>
          <a:xfrm>
            <a:off x="3520572" y="4477875"/>
            <a:ext cx="4422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CP is discussed during triage meeting held once every 2 weeks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F7B64B2-741A-458F-AA70-524F5F15F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67" y="2001361"/>
            <a:ext cx="360000" cy="36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2982315-CD07-4EFA-8305-C7F64FA94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6" y="4287153"/>
            <a:ext cx="360000" cy="360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0DA5A99-BF82-4EFA-9CC4-3040D6473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28" y="4346801"/>
            <a:ext cx="360000" cy="360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7D17DE8-8F8A-423A-98FC-D4B6A673F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135" y="5480228"/>
            <a:ext cx="360000" cy="360000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481F8DE-2E9C-4E27-B5BB-EF3418DD5CC3}"/>
              </a:ext>
            </a:extLst>
          </p:cNvPr>
          <p:cNvCxnSpPr>
            <a:cxnSpLocks/>
          </p:cNvCxnSpPr>
          <p:nvPr/>
        </p:nvCxnSpPr>
        <p:spPr>
          <a:xfrm>
            <a:off x="947016" y="5253994"/>
            <a:ext cx="3242119" cy="687700"/>
          </a:xfrm>
          <a:prstGeom prst="bentConnector3">
            <a:avLst>
              <a:gd name="adj1" fmla="val 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4F96034-7D7D-4935-B925-CCD7DE33C04C}"/>
              </a:ext>
            </a:extLst>
          </p:cNvPr>
          <p:cNvSpPr txBox="1"/>
          <p:nvPr/>
        </p:nvSpPr>
        <p:spPr>
          <a:xfrm>
            <a:off x="1048344" y="5480228"/>
            <a:ext cx="176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CP is approved for POR</a:t>
            </a:r>
          </a:p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and added to backlog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1531F7-8727-4859-8B62-8B231490260F}"/>
              </a:ext>
            </a:extLst>
          </p:cNvPr>
          <p:cNvSpPr txBox="1"/>
          <p:nvPr/>
        </p:nvSpPr>
        <p:spPr>
          <a:xfrm>
            <a:off x="1059106" y="6008501"/>
            <a:ext cx="1734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CP State = </a:t>
            </a:r>
            <a:r>
              <a:rPr lang="en-IN" sz="1200" b="1" i="1" dirty="0">
                <a:latin typeface="Segoe UI" panose="020B0502040204020203" pitchFamily="34" charset="0"/>
                <a:cs typeface="Segoe UI" panose="020B0502040204020203" pitchFamily="34" charset="0"/>
              </a:rPr>
              <a:t>Committed</a:t>
            </a:r>
            <a:endParaRPr lang="en-US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E33F59-4551-490F-8C5A-303F337DFA70}"/>
              </a:ext>
            </a:extLst>
          </p:cNvPr>
          <p:cNvCxnSpPr>
            <a:cxnSpLocks/>
          </p:cNvCxnSpPr>
          <p:nvPr/>
        </p:nvCxnSpPr>
        <p:spPr>
          <a:xfrm>
            <a:off x="10454640" y="3231968"/>
            <a:ext cx="0" cy="1532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7FDBA033-D65C-4307-AC9B-DCF9AE9F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167" y="4484858"/>
            <a:ext cx="360000" cy="360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29BEB40-CABA-4306-B14C-234891A9E4BE}"/>
              </a:ext>
            </a:extLst>
          </p:cNvPr>
          <p:cNvSpPr/>
          <p:nvPr/>
        </p:nvSpPr>
        <p:spPr>
          <a:xfrm>
            <a:off x="4339254" y="5565989"/>
            <a:ext cx="708462" cy="7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48F506-2EF1-41BF-9B34-EF7FD055D222}"/>
              </a:ext>
            </a:extLst>
          </p:cNvPr>
          <p:cNvSpPr/>
          <p:nvPr/>
        </p:nvSpPr>
        <p:spPr>
          <a:xfrm>
            <a:off x="4339254" y="5668156"/>
            <a:ext cx="708462" cy="87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2F9DDD5-30EC-4212-8528-F9322304B4F4}"/>
              </a:ext>
            </a:extLst>
          </p:cNvPr>
          <p:cNvSpPr/>
          <p:nvPr/>
        </p:nvSpPr>
        <p:spPr>
          <a:xfrm>
            <a:off x="4339254" y="5774315"/>
            <a:ext cx="708462" cy="878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12C90F2-005A-4811-A764-810673214234}"/>
              </a:ext>
            </a:extLst>
          </p:cNvPr>
          <p:cNvSpPr/>
          <p:nvPr/>
        </p:nvSpPr>
        <p:spPr>
          <a:xfrm>
            <a:off x="4339254" y="5885738"/>
            <a:ext cx="708462" cy="87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6893E77-09BA-4780-AE0E-446D5828C025}"/>
              </a:ext>
            </a:extLst>
          </p:cNvPr>
          <p:cNvSpPr/>
          <p:nvPr/>
        </p:nvSpPr>
        <p:spPr>
          <a:xfrm>
            <a:off x="4339254" y="5991897"/>
            <a:ext cx="708462" cy="878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0EA286-09D1-4196-8341-C77CAB7BE889}"/>
              </a:ext>
            </a:extLst>
          </p:cNvPr>
          <p:cNvSpPr/>
          <p:nvPr/>
        </p:nvSpPr>
        <p:spPr>
          <a:xfrm>
            <a:off x="4339254" y="6104775"/>
            <a:ext cx="708462" cy="87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C63266-7056-4148-B031-7065041D7E05}"/>
              </a:ext>
            </a:extLst>
          </p:cNvPr>
          <p:cNvSpPr/>
          <p:nvPr/>
        </p:nvSpPr>
        <p:spPr>
          <a:xfrm>
            <a:off x="4339254" y="6210934"/>
            <a:ext cx="708462" cy="87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9286137-F552-4816-A180-235876C96833}"/>
              </a:ext>
            </a:extLst>
          </p:cNvPr>
          <p:cNvSpPr/>
          <p:nvPr/>
        </p:nvSpPr>
        <p:spPr>
          <a:xfrm>
            <a:off x="4339254" y="6317093"/>
            <a:ext cx="708462" cy="878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13C9F2-B809-47CE-B61F-21F08AFA3B04}"/>
              </a:ext>
            </a:extLst>
          </p:cNvPr>
          <p:cNvSpPr/>
          <p:nvPr/>
        </p:nvSpPr>
        <p:spPr>
          <a:xfrm>
            <a:off x="4339254" y="6428516"/>
            <a:ext cx="708462" cy="87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8D0293-05DC-4AE7-8898-5228BFCAA71D}"/>
              </a:ext>
            </a:extLst>
          </p:cNvPr>
          <p:cNvSpPr/>
          <p:nvPr/>
        </p:nvSpPr>
        <p:spPr>
          <a:xfrm>
            <a:off x="4339254" y="6534675"/>
            <a:ext cx="708462" cy="878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1DD9CD-B76B-4B55-ADCF-7799788DB98F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Customer Promise Backlog Refinement - 1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5AEF76-F59F-4804-857F-5C893005420B}"/>
              </a:ext>
            </a:extLst>
          </p:cNvPr>
          <p:cNvSpPr txBox="1"/>
          <p:nvPr/>
        </p:nvSpPr>
        <p:spPr>
          <a:xfrm>
            <a:off x="0" y="79520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A vertical lead creates a customer promise, which may not be tied to a single capability 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(While it may need work from multiple capabilities, the nature of the work is generic across capabilities – GDPR, Accessibility, Platform upgrades, Cloud migration or any other experience related work)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3E9B00-C832-4F12-B333-98668C23B039}"/>
              </a:ext>
            </a:extLst>
          </p:cNvPr>
          <p:cNvSpPr txBox="1"/>
          <p:nvPr/>
        </p:nvSpPr>
        <p:spPr>
          <a:xfrm>
            <a:off x="8715901" y="3383174"/>
            <a:ext cx="1825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Consults SMEs,</a:t>
            </a:r>
          </a:p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Identifies impact across all capabilities,</a:t>
            </a:r>
          </a:p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completes CP assessment, and provides </a:t>
            </a:r>
          </a:p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high level estimates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mph" presetSubtype="0" fill="remove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4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7" presetClass="emph" presetSubtype="0" fill="remove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6" grpId="0"/>
      <p:bldP spid="58" grpId="0"/>
      <p:bldP spid="70" grpId="0" animBg="1"/>
      <p:bldP spid="74" grpId="0"/>
      <p:bldP spid="69" grpId="0"/>
      <p:bldP spid="71" grpId="0"/>
      <p:bldP spid="83" grpId="0" animBg="1"/>
      <p:bldP spid="86" grpId="0" animBg="1"/>
      <p:bldP spid="96" grpId="0" animBg="1"/>
      <p:bldP spid="96" grpId="1" animBg="1"/>
      <p:bldP spid="96" grpId="2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DA067B8A-0B6D-4523-99A8-AC20863DC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1" y="1756757"/>
            <a:ext cx="720000" cy="72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DE7E8FD-48DB-46FC-9E04-7B4027CE223E}"/>
              </a:ext>
            </a:extLst>
          </p:cNvPr>
          <p:cNvSpPr txBox="1"/>
          <p:nvPr/>
        </p:nvSpPr>
        <p:spPr>
          <a:xfrm>
            <a:off x="199659" y="2611921"/>
            <a:ext cx="12665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latin typeface="Segoe UI" panose="020B0502040204020203" pitchFamily="34" charset="0"/>
                <a:cs typeface="Segoe UI" panose="020B0502040204020203" pitchFamily="34" charset="0"/>
              </a:rPr>
              <a:t>Vertical Lead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CCDE6-6969-4882-B253-DAE0E2B70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17" y="1936757"/>
            <a:ext cx="360000" cy="3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D107C-FDFE-4F5B-932B-65ED77194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1756757"/>
            <a:ext cx="720000" cy="720000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BBB009C7-F7A0-4B66-9B4C-922938AF2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337" y="1776505"/>
            <a:ext cx="720000" cy="72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E933A17-F655-492F-85AD-CEA3DE6BE6E8}"/>
              </a:ext>
            </a:extLst>
          </p:cNvPr>
          <p:cNvSpPr txBox="1"/>
          <p:nvPr/>
        </p:nvSpPr>
        <p:spPr>
          <a:xfrm>
            <a:off x="5006153" y="2496505"/>
            <a:ext cx="1459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500" dirty="0">
                <a:latin typeface="Segoe UI" panose="020B0502040204020203" pitchFamily="34" charset="0"/>
                <a:cs typeface="Segoe UI" panose="020B0502040204020203" pitchFamily="34" charset="0"/>
              </a:rPr>
              <a:t>Capability </a:t>
            </a:r>
          </a:p>
          <a:p>
            <a:pPr algn="ctr"/>
            <a:r>
              <a:rPr lang="en-IN" sz="1500" dirty="0">
                <a:latin typeface="Segoe UI" panose="020B0502040204020203" pitchFamily="34" charset="0"/>
                <a:cs typeface="Segoe UI" panose="020B0502040204020203" pitchFamily="34" charset="0"/>
              </a:rPr>
              <a:t>Product Owner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60F94-0ABA-4AF5-B574-8E00B76A8578}"/>
              </a:ext>
            </a:extLst>
          </p:cNvPr>
          <p:cNvSpPr txBox="1"/>
          <p:nvPr/>
        </p:nvSpPr>
        <p:spPr>
          <a:xfrm>
            <a:off x="9724792" y="2608441"/>
            <a:ext cx="14596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>
                <a:latin typeface="Segoe UI" panose="020B0502040204020203" pitchFamily="34" charset="0"/>
                <a:cs typeface="Segoe UI" panose="020B0502040204020203" pitchFamily="34" charset="0"/>
              </a:rPr>
              <a:t>Product Owner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979E1E-074D-461D-8152-DFCB30DC30AC}"/>
              </a:ext>
            </a:extLst>
          </p:cNvPr>
          <p:cNvCxnSpPr/>
          <p:nvPr/>
        </p:nvCxnSpPr>
        <p:spPr>
          <a:xfrm>
            <a:off x="2286000" y="2611921"/>
            <a:ext cx="2381250" cy="1974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5CB5AF-5B54-4ECD-9E60-483120948419}"/>
              </a:ext>
            </a:extLst>
          </p:cNvPr>
          <p:cNvSpPr txBox="1"/>
          <p:nvPr/>
        </p:nvSpPr>
        <p:spPr>
          <a:xfrm>
            <a:off x="2356643" y="2338257"/>
            <a:ext cx="2381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Creates a CP and assigns to CPO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65F99D-0252-4C7D-85D6-7490AEB9D994}"/>
              </a:ext>
            </a:extLst>
          </p:cNvPr>
          <p:cNvCxnSpPr/>
          <p:nvPr/>
        </p:nvCxnSpPr>
        <p:spPr>
          <a:xfrm>
            <a:off x="6939953" y="2611921"/>
            <a:ext cx="2381250" cy="1974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E9B966-90A4-4AF3-BEBE-BA4A4BD061EE}"/>
              </a:ext>
            </a:extLst>
          </p:cNvPr>
          <p:cNvSpPr txBox="1"/>
          <p:nvPr/>
        </p:nvSpPr>
        <p:spPr>
          <a:xfrm>
            <a:off x="7478295" y="2358005"/>
            <a:ext cx="1345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Assigns CP to PO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2" name="Picture 5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0BA3A36-52F2-4109-B8D3-11B23E5C6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477" y="3522871"/>
            <a:ext cx="720000" cy="72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07A6E90-44A1-4792-B56B-19FE87CA0B91}"/>
              </a:ext>
            </a:extLst>
          </p:cNvPr>
          <p:cNvSpPr txBox="1"/>
          <p:nvPr/>
        </p:nvSpPr>
        <p:spPr>
          <a:xfrm>
            <a:off x="8666721" y="3410141"/>
            <a:ext cx="1825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Consults SMEs,</a:t>
            </a:r>
          </a:p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Identifies impact across all capabilities,</a:t>
            </a:r>
          </a:p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completes CP assessment, and provides </a:t>
            </a:r>
          </a:p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high level estimates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334C39-9893-4762-ADD6-77B61B991F5F}"/>
              </a:ext>
            </a:extLst>
          </p:cNvPr>
          <p:cNvSpPr txBox="1"/>
          <p:nvPr/>
        </p:nvSpPr>
        <p:spPr>
          <a:xfrm>
            <a:off x="2813157" y="2677834"/>
            <a:ext cx="1595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CP State = </a:t>
            </a:r>
            <a:r>
              <a:rPr lang="en-IN" sz="1200" b="1" i="1" dirty="0">
                <a:latin typeface="Segoe UI" panose="020B0502040204020203" pitchFamily="34" charset="0"/>
                <a:cs typeface="Segoe UI" panose="020B0502040204020203" pitchFamily="34" charset="0"/>
              </a:rPr>
              <a:t>Proposed</a:t>
            </a:r>
            <a:endParaRPr lang="en-US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F73DAE-B50D-445A-A6FF-433865BBA492}"/>
              </a:ext>
            </a:extLst>
          </p:cNvPr>
          <p:cNvSpPr txBox="1"/>
          <p:nvPr/>
        </p:nvSpPr>
        <p:spPr>
          <a:xfrm>
            <a:off x="7057046" y="2677833"/>
            <a:ext cx="2450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IN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CP State = </a:t>
            </a:r>
            <a:r>
              <a:rPr lang="en-IN" sz="1200" b="1" i="1" dirty="0">
                <a:latin typeface="Segoe UI" panose="020B0502040204020203" pitchFamily="34" charset="0"/>
                <a:cs typeface="Segoe UI" panose="020B0502040204020203" pitchFamily="34" charset="0"/>
              </a:rPr>
              <a:t>Pending Assessment</a:t>
            </a:r>
            <a:endParaRPr lang="en-US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A0BB61-A00D-47BA-8A2F-3C6883EAE006}"/>
              </a:ext>
            </a:extLst>
          </p:cNvPr>
          <p:cNvSpPr txBox="1"/>
          <p:nvPr/>
        </p:nvSpPr>
        <p:spPr>
          <a:xfrm>
            <a:off x="4336600" y="4844660"/>
            <a:ext cx="2278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IN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CP State = </a:t>
            </a:r>
            <a:r>
              <a:rPr lang="en-IN" sz="1200" b="1" i="1" dirty="0">
                <a:latin typeface="Segoe UI" panose="020B0502040204020203" pitchFamily="34" charset="0"/>
                <a:cs typeface="Segoe UI" panose="020B0502040204020203" pitchFamily="34" charset="0"/>
              </a:rPr>
              <a:t>Pending Approval</a:t>
            </a:r>
            <a:endParaRPr lang="en-US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79D82A-33F6-44AC-A0CA-768CBEE96730}"/>
              </a:ext>
            </a:extLst>
          </p:cNvPr>
          <p:cNvSpPr txBox="1"/>
          <p:nvPr/>
        </p:nvSpPr>
        <p:spPr>
          <a:xfrm>
            <a:off x="6272425" y="6508869"/>
            <a:ext cx="603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200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Indicates logical state for the CP; this will be implemented using State field and tags.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7D46BE-D00C-40EE-BE4D-8DD89C5F686D}"/>
              </a:ext>
            </a:extLst>
          </p:cNvPr>
          <p:cNvSpPr/>
          <p:nvPr/>
        </p:nvSpPr>
        <p:spPr>
          <a:xfrm>
            <a:off x="328956" y="3827505"/>
            <a:ext cx="1282811" cy="1282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8" name="Picture 67" descr="A close up of a logo&#10;&#10;Description generated with high confidence">
            <a:extLst>
              <a:ext uri="{FF2B5EF4-FFF2-40B4-BE49-F238E27FC236}">
                <a16:creationId xmlns:a16="http://schemas.microsoft.com/office/drawing/2014/main" id="{A57114BC-5B9F-4A31-88FB-0C61ED2DB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33" y="4174316"/>
            <a:ext cx="360000" cy="360000"/>
          </a:xfrm>
          <a:prstGeom prst="rect">
            <a:avLst/>
          </a:prstGeom>
        </p:spPr>
      </p:pic>
      <p:pic>
        <p:nvPicPr>
          <p:cNvPr id="60" name="Picture 5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4E546191-D325-4EDC-8939-C0CABBF7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1" y="3702871"/>
            <a:ext cx="360000" cy="36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2664BCC-C848-4F4D-B6D5-7388B6418A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361" y="4759989"/>
            <a:ext cx="360000" cy="360000"/>
          </a:xfrm>
          <a:prstGeom prst="rect">
            <a:avLst/>
          </a:prstGeom>
        </p:spPr>
      </p:pic>
      <p:pic>
        <p:nvPicPr>
          <p:cNvPr id="64" name="Picture 63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B9ED7D1B-2C4A-4FC9-8E9A-349FEC484B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9" y="4020805"/>
            <a:ext cx="360000" cy="360000"/>
          </a:xfrm>
          <a:prstGeom prst="rect">
            <a:avLst/>
          </a:prstGeom>
        </p:spPr>
      </p:pic>
      <p:pic>
        <p:nvPicPr>
          <p:cNvPr id="66" name="Picture 65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336CA80-5F2B-4237-8647-BECFCB73DD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59" y="4709153"/>
            <a:ext cx="360000" cy="360000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FA95CF-09B5-4F50-A631-CA5E522AE96D}"/>
              </a:ext>
            </a:extLst>
          </p:cNvPr>
          <p:cNvCxnSpPr>
            <a:cxnSpLocks/>
          </p:cNvCxnSpPr>
          <p:nvPr/>
        </p:nvCxnSpPr>
        <p:spPr>
          <a:xfrm flipH="1">
            <a:off x="2092960" y="4763988"/>
            <a:ext cx="8358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86DD50C-6C28-438D-AC90-D53C31757FD5}"/>
              </a:ext>
            </a:extLst>
          </p:cNvPr>
          <p:cNvSpPr txBox="1"/>
          <p:nvPr/>
        </p:nvSpPr>
        <p:spPr>
          <a:xfrm>
            <a:off x="3892378" y="4469773"/>
            <a:ext cx="4422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CP is discussed during triage meeting held once every 2 weeks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F7B64B2-741A-458F-AA70-524F5F15F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25" y="2012305"/>
            <a:ext cx="360000" cy="36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2982315-CD07-4EFA-8305-C7F64FA94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6" y="4287153"/>
            <a:ext cx="360000" cy="360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C69EF90-2EAB-423E-85C9-8650BD43A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56" y="1923072"/>
            <a:ext cx="360000" cy="360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0DA5A99-BF82-4EFA-9CC4-3040D6473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74" y="4354316"/>
            <a:ext cx="360000" cy="360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7D17DE8-8F8A-423A-98FC-D4B6A673F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471" y="5425902"/>
            <a:ext cx="360000" cy="360000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481F8DE-2E9C-4E27-B5BB-EF3418DD5CC3}"/>
              </a:ext>
            </a:extLst>
          </p:cNvPr>
          <p:cNvCxnSpPr>
            <a:cxnSpLocks/>
          </p:cNvCxnSpPr>
          <p:nvPr/>
        </p:nvCxnSpPr>
        <p:spPr>
          <a:xfrm>
            <a:off x="970361" y="5176302"/>
            <a:ext cx="3242119" cy="687700"/>
          </a:xfrm>
          <a:prstGeom prst="bentConnector3">
            <a:avLst>
              <a:gd name="adj1" fmla="val 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4F96034-7D7D-4935-B925-CCD7DE33C04C}"/>
              </a:ext>
            </a:extLst>
          </p:cNvPr>
          <p:cNvSpPr txBox="1"/>
          <p:nvPr/>
        </p:nvSpPr>
        <p:spPr>
          <a:xfrm>
            <a:off x="1074817" y="5873063"/>
            <a:ext cx="1762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CP is approved for POR</a:t>
            </a:r>
          </a:p>
          <a:p>
            <a:pPr algn="ctr"/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and added to backlog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1531F7-8727-4859-8B62-8B231490260F}"/>
              </a:ext>
            </a:extLst>
          </p:cNvPr>
          <p:cNvSpPr txBox="1"/>
          <p:nvPr/>
        </p:nvSpPr>
        <p:spPr>
          <a:xfrm>
            <a:off x="1088924" y="6288081"/>
            <a:ext cx="173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dirty="0">
                <a:latin typeface="Segoe UI" panose="020B0502040204020203" pitchFamily="34" charset="0"/>
                <a:cs typeface="Segoe UI" panose="020B0502040204020203" pitchFamily="34" charset="0"/>
              </a:rPr>
              <a:t>CP State = </a:t>
            </a:r>
            <a:r>
              <a:rPr lang="en-IN" sz="1200" b="1" i="1" dirty="0">
                <a:latin typeface="Segoe UI" panose="020B0502040204020203" pitchFamily="34" charset="0"/>
                <a:cs typeface="Segoe UI" panose="020B0502040204020203" pitchFamily="34" charset="0"/>
              </a:rPr>
              <a:t>Committed</a:t>
            </a:r>
            <a:endParaRPr lang="en-US" sz="12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E33F59-4551-490F-8C5A-303F337DFA70}"/>
              </a:ext>
            </a:extLst>
          </p:cNvPr>
          <p:cNvCxnSpPr>
            <a:cxnSpLocks/>
          </p:cNvCxnSpPr>
          <p:nvPr/>
        </p:nvCxnSpPr>
        <p:spPr>
          <a:xfrm>
            <a:off x="10447337" y="3012277"/>
            <a:ext cx="7303" cy="1751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7FDBA033-D65C-4307-AC9B-DCF9AE9F0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270" y="4399989"/>
            <a:ext cx="360000" cy="360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29BEB40-CABA-4306-B14C-234891A9E4BE}"/>
              </a:ext>
            </a:extLst>
          </p:cNvPr>
          <p:cNvSpPr/>
          <p:nvPr/>
        </p:nvSpPr>
        <p:spPr>
          <a:xfrm>
            <a:off x="4448587" y="5561997"/>
            <a:ext cx="708462" cy="87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48F506-2EF1-41BF-9B34-EF7FD055D222}"/>
              </a:ext>
            </a:extLst>
          </p:cNvPr>
          <p:cNvSpPr/>
          <p:nvPr/>
        </p:nvSpPr>
        <p:spPr>
          <a:xfrm>
            <a:off x="4448587" y="5668156"/>
            <a:ext cx="708462" cy="87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2F9DDD5-30EC-4212-8528-F9322304B4F4}"/>
              </a:ext>
            </a:extLst>
          </p:cNvPr>
          <p:cNvSpPr/>
          <p:nvPr/>
        </p:nvSpPr>
        <p:spPr>
          <a:xfrm>
            <a:off x="4448587" y="5774315"/>
            <a:ext cx="708462" cy="878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12C90F2-005A-4811-A764-810673214234}"/>
              </a:ext>
            </a:extLst>
          </p:cNvPr>
          <p:cNvSpPr/>
          <p:nvPr/>
        </p:nvSpPr>
        <p:spPr>
          <a:xfrm>
            <a:off x="4448587" y="5885738"/>
            <a:ext cx="708462" cy="87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6893E77-09BA-4780-AE0E-446D5828C025}"/>
              </a:ext>
            </a:extLst>
          </p:cNvPr>
          <p:cNvSpPr/>
          <p:nvPr/>
        </p:nvSpPr>
        <p:spPr>
          <a:xfrm>
            <a:off x="4448587" y="5991897"/>
            <a:ext cx="708462" cy="878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0EA286-09D1-4196-8341-C77CAB7BE889}"/>
              </a:ext>
            </a:extLst>
          </p:cNvPr>
          <p:cNvSpPr/>
          <p:nvPr/>
        </p:nvSpPr>
        <p:spPr>
          <a:xfrm>
            <a:off x="4448587" y="6104775"/>
            <a:ext cx="708462" cy="87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3C63266-7056-4148-B031-7065041D7E05}"/>
              </a:ext>
            </a:extLst>
          </p:cNvPr>
          <p:cNvSpPr/>
          <p:nvPr/>
        </p:nvSpPr>
        <p:spPr>
          <a:xfrm>
            <a:off x="4448587" y="6210934"/>
            <a:ext cx="708462" cy="878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9286137-F552-4816-A180-235876C96833}"/>
              </a:ext>
            </a:extLst>
          </p:cNvPr>
          <p:cNvSpPr/>
          <p:nvPr/>
        </p:nvSpPr>
        <p:spPr>
          <a:xfrm>
            <a:off x="4448587" y="6317093"/>
            <a:ext cx="708462" cy="878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313C9F2-B809-47CE-B61F-21F08AFA3B04}"/>
              </a:ext>
            </a:extLst>
          </p:cNvPr>
          <p:cNvSpPr/>
          <p:nvPr/>
        </p:nvSpPr>
        <p:spPr>
          <a:xfrm>
            <a:off x="4448587" y="6428516"/>
            <a:ext cx="708462" cy="878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8D0293-05DC-4AE7-8898-5228BFCAA71D}"/>
              </a:ext>
            </a:extLst>
          </p:cNvPr>
          <p:cNvSpPr/>
          <p:nvPr/>
        </p:nvSpPr>
        <p:spPr>
          <a:xfrm>
            <a:off x="4448587" y="6534675"/>
            <a:ext cx="708462" cy="878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B10DAE-09B4-43CF-BDF6-0053A9E18958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Customer Promise Backlog Refinement - 2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7F0694-9DEF-4662-83D7-491C1B3FE970}"/>
              </a:ext>
            </a:extLst>
          </p:cNvPr>
          <p:cNvSpPr txBox="1"/>
          <p:nvPr/>
        </p:nvSpPr>
        <p:spPr>
          <a:xfrm>
            <a:off x="0" y="795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A vertical lead creates a customer promise, which is specific to a capability 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(While it may need work from multiple capabilities, it can be tied to a specific capability based on maximum impact)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7" presetClass="emph" presetSubtype="0" fill="remove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6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7" presetClass="emph" presetSubtype="0" fill="remove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autoRev="1" fill="remov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"/>
                            </p:stCondLst>
                            <p:childTnLst>
                              <p:par>
                                <p:cTn id="1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55" grpId="0"/>
      <p:bldP spid="56" grpId="0"/>
      <p:bldP spid="57" grpId="0"/>
      <p:bldP spid="58" grpId="0"/>
      <p:bldP spid="70" grpId="0" animBg="1"/>
      <p:bldP spid="74" grpId="0"/>
      <p:bldP spid="69" grpId="0"/>
      <p:bldP spid="71" grpId="0"/>
      <p:bldP spid="83" grpId="0" animBg="1"/>
      <p:bldP spid="86" grpId="0" animBg="1"/>
      <p:bldP spid="96" grpId="0" animBg="1"/>
      <p:bldP spid="96" grpId="1" animBg="1"/>
      <p:bldP spid="96" grpId="2" animBg="1"/>
      <p:bldP spid="97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B4346-1B47-4F80-9272-485F9F7C3AA8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Scenario &amp; Deliverable Backlog Refinement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1A064-B4A8-4AE4-AAA0-956953270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87" y="1483348"/>
            <a:ext cx="468209" cy="468209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1218CE9A-CC1E-452F-8830-AEA36E9B3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24" y="1447504"/>
            <a:ext cx="468209" cy="468209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760FE559-9581-4A2D-95C3-3796A6067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6" y="1447504"/>
            <a:ext cx="462023" cy="46202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62039A-8F85-49F9-A97C-F32803D9E81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693629" y="1915713"/>
            <a:ext cx="0" cy="3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59919AA-4AE3-480C-BCEF-F19CCED53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089" y="2247938"/>
            <a:ext cx="222869" cy="222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60E329-0047-4D2D-A5D0-D759FB5DC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00" y="2247938"/>
            <a:ext cx="222869" cy="2228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8C99D9-D01D-4C2D-9E69-064E7275D6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69" y="2247938"/>
            <a:ext cx="222869" cy="2228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676AB9-17E4-442C-9AEC-8D8099A14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380" y="2247937"/>
            <a:ext cx="222869" cy="22286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67B2A5-0066-4513-815F-F64FB04F4C0D}"/>
              </a:ext>
            </a:extLst>
          </p:cNvPr>
          <p:cNvCxnSpPr/>
          <p:nvPr/>
        </p:nvCxnSpPr>
        <p:spPr>
          <a:xfrm>
            <a:off x="4683689" y="2470806"/>
            <a:ext cx="0" cy="42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8C3F8B-8920-4AAD-83AB-0812579D5ECA}"/>
              </a:ext>
            </a:extLst>
          </p:cNvPr>
          <p:cNvCxnSpPr>
            <a:cxnSpLocks/>
          </p:cNvCxnSpPr>
          <p:nvPr/>
        </p:nvCxnSpPr>
        <p:spPr>
          <a:xfrm flipH="1" flipV="1">
            <a:off x="516837" y="2893980"/>
            <a:ext cx="4176791" cy="1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F48EB9D7-096B-4E48-B9A1-6B9985F05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1" y="2782546"/>
            <a:ext cx="222869" cy="22286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4EFBF2-7839-42F5-B681-E72E11D94F93}"/>
              </a:ext>
            </a:extLst>
          </p:cNvPr>
          <p:cNvCxnSpPr>
            <a:cxnSpLocks/>
          </p:cNvCxnSpPr>
          <p:nvPr/>
        </p:nvCxnSpPr>
        <p:spPr>
          <a:xfrm>
            <a:off x="4683945" y="2893980"/>
            <a:ext cx="0" cy="46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95CE6BF6-FB85-48AA-915A-29A6D3E719FB}"/>
              </a:ext>
            </a:extLst>
          </p:cNvPr>
          <p:cNvSpPr/>
          <p:nvPr/>
        </p:nvSpPr>
        <p:spPr>
          <a:xfrm>
            <a:off x="4007887" y="3361120"/>
            <a:ext cx="1200362" cy="46713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Refine scenarios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CE8111-89DF-4836-A90E-90D4FE2CDDCF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5208249" y="3578094"/>
            <a:ext cx="2219002" cy="1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823736-3AA2-4528-9FB5-BCC7791B3438}"/>
              </a:ext>
            </a:extLst>
          </p:cNvPr>
          <p:cNvGrpSpPr/>
          <p:nvPr/>
        </p:nvGrpSpPr>
        <p:grpSpPr>
          <a:xfrm>
            <a:off x="9071590" y="3273845"/>
            <a:ext cx="708462" cy="521259"/>
            <a:chOff x="4697062" y="5561997"/>
            <a:chExt cx="708462" cy="5212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115929-9A07-48DE-A690-CB2E16B395CA}"/>
                </a:ext>
              </a:extLst>
            </p:cNvPr>
            <p:cNvSpPr/>
            <p:nvPr/>
          </p:nvSpPr>
          <p:spPr>
            <a:xfrm>
              <a:off x="4697062" y="5561997"/>
              <a:ext cx="708462" cy="87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B78AE09-6F74-4A0C-B130-8730ADAFFA91}"/>
                </a:ext>
              </a:extLst>
            </p:cNvPr>
            <p:cNvSpPr/>
            <p:nvPr/>
          </p:nvSpPr>
          <p:spPr>
            <a:xfrm>
              <a:off x="4697062" y="5668156"/>
              <a:ext cx="708462" cy="878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92A408-2B6A-4AEE-A7B5-42BC98D63C36}"/>
                </a:ext>
              </a:extLst>
            </p:cNvPr>
            <p:cNvSpPr/>
            <p:nvPr/>
          </p:nvSpPr>
          <p:spPr>
            <a:xfrm>
              <a:off x="4697062" y="5774315"/>
              <a:ext cx="708462" cy="8781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4B57F6-26A3-46B1-A62F-CB6666EDDA4B}"/>
                </a:ext>
              </a:extLst>
            </p:cNvPr>
            <p:cNvSpPr/>
            <p:nvPr/>
          </p:nvSpPr>
          <p:spPr>
            <a:xfrm>
              <a:off x="4697062" y="5885738"/>
              <a:ext cx="708462" cy="8781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16AF464-04F4-4452-9DAA-761B91A51737}"/>
                </a:ext>
              </a:extLst>
            </p:cNvPr>
            <p:cNvSpPr/>
            <p:nvPr/>
          </p:nvSpPr>
          <p:spPr>
            <a:xfrm>
              <a:off x="4697062" y="5995446"/>
              <a:ext cx="708462" cy="878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26F43EF-00CA-49AA-BD91-12776670A4F8}"/>
              </a:ext>
            </a:extLst>
          </p:cNvPr>
          <p:cNvSpPr txBox="1"/>
          <p:nvPr/>
        </p:nvSpPr>
        <p:spPr>
          <a:xfrm>
            <a:off x="5372067" y="2954682"/>
            <a:ext cx="185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Work with CPO to  prioritize and add to approved backlog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DCA624-CB3B-4312-9584-1B6B734004EE}"/>
              </a:ext>
            </a:extLst>
          </p:cNvPr>
          <p:cNvSpPr txBox="1"/>
          <p:nvPr/>
        </p:nvSpPr>
        <p:spPr>
          <a:xfrm>
            <a:off x="4778169" y="1909527"/>
            <a:ext cx="137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Create scenarios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9B3259-51AF-4F6A-A37F-CB6E2C9C5837}"/>
              </a:ext>
            </a:extLst>
          </p:cNvPr>
          <p:cNvSpPr txBox="1"/>
          <p:nvPr/>
        </p:nvSpPr>
        <p:spPr>
          <a:xfrm>
            <a:off x="960111" y="2258771"/>
            <a:ext cx="214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If work involves other capabilities, create a scenario and assign to CPO</a:t>
            </a:r>
          </a:p>
        </p:txBody>
      </p:sp>
      <p:pic>
        <p:nvPicPr>
          <p:cNvPr id="46" name="Picture 4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D12E720-245A-40EC-9072-1D258CE457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294" y="3223243"/>
            <a:ext cx="997535" cy="66527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5D7222-130E-4088-8B14-93B13F3F9643}"/>
              </a:ext>
            </a:extLst>
          </p:cNvPr>
          <p:cNvCxnSpPr>
            <a:cxnSpLocks/>
          </p:cNvCxnSpPr>
          <p:nvPr/>
        </p:nvCxnSpPr>
        <p:spPr>
          <a:xfrm>
            <a:off x="8513666" y="3502243"/>
            <a:ext cx="5607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CBE166-C35D-43A8-9109-FA2CEE6687EC}"/>
              </a:ext>
            </a:extLst>
          </p:cNvPr>
          <p:cNvSpPr txBox="1"/>
          <p:nvPr/>
        </p:nvSpPr>
        <p:spPr>
          <a:xfrm>
            <a:off x="8992032" y="2809938"/>
            <a:ext cx="1700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Prioritized capability 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backlog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E52E858-9E5A-4CE1-84F9-C2985B525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0676" y="4039153"/>
            <a:ext cx="734783" cy="791743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929881-50C6-4692-860B-08BF7338C6E9}"/>
              </a:ext>
            </a:extLst>
          </p:cNvPr>
          <p:cNvCxnSpPr>
            <a:cxnSpLocks/>
          </p:cNvCxnSpPr>
          <p:nvPr/>
        </p:nvCxnSpPr>
        <p:spPr>
          <a:xfrm>
            <a:off x="9386065" y="3795104"/>
            <a:ext cx="0" cy="639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39EFCC-CABA-485E-89B8-3E0375DB4717}"/>
              </a:ext>
            </a:extLst>
          </p:cNvPr>
          <p:cNvCxnSpPr>
            <a:cxnSpLocks/>
          </p:cNvCxnSpPr>
          <p:nvPr/>
        </p:nvCxnSpPr>
        <p:spPr>
          <a:xfrm flipH="1">
            <a:off x="4975459" y="4432610"/>
            <a:ext cx="4410606" cy="11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5D9CD9-D7BF-43E4-A8B6-DD5DFAF4D7AF}"/>
              </a:ext>
            </a:extLst>
          </p:cNvPr>
          <p:cNvSpPr txBox="1"/>
          <p:nvPr/>
        </p:nvSpPr>
        <p:spPr>
          <a:xfrm>
            <a:off x="5742555" y="4156932"/>
            <a:ext cx="2771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Break a scenario into deliverable(s)</a:t>
            </a:r>
          </a:p>
        </p:txBody>
      </p:sp>
      <p:pic>
        <p:nvPicPr>
          <p:cNvPr id="59" name="Picture 5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F5ABB28-9B6A-43CD-94C6-12E46DA50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695" y="1447504"/>
            <a:ext cx="773595" cy="386798"/>
          </a:xfrm>
          <a:prstGeom prst="rect">
            <a:avLst/>
          </a:prstGeom>
        </p:spPr>
      </p:pic>
      <p:sp>
        <p:nvSpPr>
          <p:cNvPr id="60" name="Rectangle: Diagonal Corners Rounded 59">
            <a:extLst>
              <a:ext uri="{FF2B5EF4-FFF2-40B4-BE49-F238E27FC236}">
                <a16:creationId xmlns:a16="http://schemas.microsoft.com/office/drawing/2014/main" id="{9CE2C0FA-DFF4-41B7-8850-3829781E17D1}"/>
              </a:ext>
            </a:extLst>
          </p:cNvPr>
          <p:cNvSpPr/>
          <p:nvPr/>
        </p:nvSpPr>
        <p:spPr>
          <a:xfrm>
            <a:off x="4007887" y="5097071"/>
            <a:ext cx="1271772" cy="467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Detailed deliverables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8155405-7BE8-422C-B0B7-8ABF5F461923}"/>
              </a:ext>
            </a:extLst>
          </p:cNvPr>
          <p:cNvCxnSpPr>
            <a:cxnSpLocks/>
          </p:cNvCxnSpPr>
          <p:nvPr/>
        </p:nvCxnSpPr>
        <p:spPr>
          <a:xfrm>
            <a:off x="11069047" y="1922590"/>
            <a:ext cx="0" cy="4098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259C91-BFD5-4CF8-BDD3-6EBEE0DEF014}"/>
              </a:ext>
            </a:extLst>
          </p:cNvPr>
          <p:cNvCxnSpPr>
            <a:cxnSpLocks/>
          </p:cNvCxnSpPr>
          <p:nvPr/>
        </p:nvCxnSpPr>
        <p:spPr>
          <a:xfrm flipH="1">
            <a:off x="5302292" y="6021051"/>
            <a:ext cx="5766755" cy="9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Diagonal Corners Rounded 69">
            <a:extLst>
              <a:ext uri="{FF2B5EF4-FFF2-40B4-BE49-F238E27FC236}">
                <a16:creationId xmlns:a16="http://schemas.microsoft.com/office/drawing/2014/main" id="{2B3C87DC-00EE-4B9A-A09B-DDDD0B94226C}"/>
              </a:ext>
            </a:extLst>
          </p:cNvPr>
          <p:cNvSpPr/>
          <p:nvPr/>
        </p:nvSpPr>
        <p:spPr>
          <a:xfrm>
            <a:off x="4030848" y="5927877"/>
            <a:ext cx="1271772" cy="76291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Sprint backlog refinement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F3E05F-63EA-454B-A180-0F04B47E992C}"/>
              </a:ext>
            </a:extLst>
          </p:cNvPr>
          <p:cNvCxnSpPr>
            <a:cxnSpLocks/>
          </p:cNvCxnSpPr>
          <p:nvPr/>
        </p:nvCxnSpPr>
        <p:spPr>
          <a:xfrm>
            <a:off x="4676673" y="4750168"/>
            <a:ext cx="0" cy="3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21FD2AF-8237-4FD0-BAF0-B2393A36CCA5}"/>
              </a:ext>
            </a:extLst>
          </p:cNvPr>
          <p:cNvCxnSpPr>
            <a:cxnSpLocks/>
          </p:cNvCxnSpPr>
          <p:nvPr/>
        </p:nvCxnSpPr>
        <p:spPr>
          <a:xfrm>
            <a:off x="4693628" y="5564205"/>
            <a:ext cx="0" cy="3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D6D6D6-1FDC-4999-A5AE-85B4A34469F6}"/>
              </a:ext>
            </a:extLst>
          </p:cNvPr>
          <p:cNvSpPr txBox="1"/>
          <p:nvPr/>
        </p:nvSpPr>
        <p:spPr>
          <a:xfrm>
            <a:off x="5760519" y="5749459"/>
            <a:ext cx="5394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Work with dev team to ensure deliverable is ready for sprint planning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7738E0-CA76-4D9D-B89E-05FC6E012D26}"/>
              </a:ext>
            </a:extLst>
          </p:cNvPr>
          <p:cNvSpPr txBox="1"/>
          <p:nvPr/>
        </p:nvSpPr>
        <p:spPr>
          <a:xfrm>
            <a:off x="8342481" y="1468539"/>
            <a:ext cx="137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Capability PO (Capability A)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CE5583-8C16-488F-9ECB-E747088B033B}"/>
              </a:ext>
            </a:extLst>
          </p:cNvPr>
          <p:cNvSpPr txBox="1"/>
          <p:nvPr/>
        </p:nvSpPr>
        <p:spPr>
          <a:xfrm>
            <a:off x="11295290" y="1494915"/>
            <a:ext cx="101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Dev Team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5187F9-3734-45EF-9E23-6ECE22DB13C9}"/>
              </a:ext>
            </a:extLst>
          </p:cNvPr>
          <p:cNvSpPr txBox="1"/>
          <p:nvPr/>
        </p:nvSpPr>
        <p:spPr>
          <a:xfrm>
            <a:off x="4987018" y="1480752"/>
            <a:ext cx="1547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Experience PO /</a:t>
            </a:r>
          </a:p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PO (Capability 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BD2E56-553B-45C0-A7C8-A5053DC7EB7B}"/>
              </a:ext>
            </a:extLst>
          </p:cNvPr>
          <p:cNvSpPr txBox="1"/>
          <p:nvPr/>
        </p:nvSpPr>
        <p:spPr>
          <a:xfrm>
            <a:off x="618500" y="1457767"/>
            <a:ext cx="137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Capability PO (Capability B)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93E389-93EA-4B06-B82C-95FA81DD8E3B}"/>
              </a:ext>
            </a:extLst>
          </p:cNvPr>
          <p:cNvSpPr txBox="1"/>
          <p:nvPr/>
        </p:nvSpPr>
        <p:spPr>
          <a:xfrm>
            <a:off x="5279659" y="5101554"/>
            <a:ext cx="401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Write deliverables in detail including acceptance criteria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ECC76E-4779-4200-BE18-BBB8B58BC46C}"/>
              </a:ext>
            </a:extLst>
          </p:cNvPr>
          <p:cNvSpPr txBox="1"/>
          <p:nvPr/>
        </p:nvSpPr>
        <p:spPr>
          <a:xfrm>
            <a:off x="0" y="7429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Following depicts how an approved customer promise will be broken into scenarios and deliverables for sprint execution</a:t>
            </a:r>
          </a:p>
        </p:txBody>
      </p:sp>
      <p:sp>
        <p:nvSpPr>
          <p:cNvPr id="63" name="Rectangle: Diagonal Corners Rounded 62">
            <a:extLst>
              <a:ext uri="{FF2B5EF4-FFF2-40B4-BE49-F238E27FC236}">
                <a16:creationId xmlns:a16="http://schemas.microsoft.com/office/drawing/2014/main" id="{DA7BB29E-F233-4698-909A-01C8C56E6FAE}"/>
              </a:ext>
            </a:extLst>
          </p:cNvPr>
          <p:cNvSpPr/>
          <p:nvPr/>
        </p:nvSpPr>
        <p:spPr>
          <a:xfrm>
            <a:off x="84057" y="3361120"/>
            <a:ext cx="1200362" cy="46713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Refine scenarios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2E36F23-CA13-4358-B835-10EFBF773E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846" y="4039153"/>
            <a:ext cx="734783" cy="791743"/>
          </a:xfrm>
          <a:prstGeom prst="rect">
            <a:avLst/>
          </a:prstGeom>
        </p:spPr>
      </p:pic>
      <p:sp>
        <p:nvSpPr>
          <p:cNvPr id="66" name="Rectangle: Diagonal Corners Rounded 65">
            <a:extLst>
              <a:ext uri="{FF2B5EF4-FFF2-40B4-BE49-F238E27FC236}">
                <a16:creationId xmlns:a16="http://schemas.microsoft.com/office/drawing/2014/main" id="{362AFF08-166E-4778-BB04-146F02C5E76D}"/>
              </a:ext>
            </a:extLst>
          </p:cNvPr>
          <p:cNvSpPr/>
          <p:nvPr/>
        </p:nvSpPr>
        <p:spPr>
          <a:xfrm>
            <a:off x="84057" y="5097071"/>
            <a:ext cx="1271772" cy="467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Detailed deliverables</a:t>
            </a:r>
          </a:p>
        </p:txBody>
      </p:sp>
      <p:sp>
        <p:nvSpPr>
          <p:cNvPr id="67" name="Rectangle: Diagonal Corners Rounded 66">
            <a:extLst>
              <a:ext uri="{FF2B5EF4-FFF2-40B4-BE49-F238E27FC236}">
                <a16:creationId xmlns:a16="http://schemas.microsoft.com/office/drawing/2014/main" id="{F6EE3233-541D-4D70-83CD-9E8EDC21B937}"/>
              </a:ext>
            </a:extLst>
          </p:cNvPr>
          <p:cNvSpPr/>
          <p:nvPr/>
        </p:nvSpPr>
        <p:spPr>
          <a:xfrm>
            <a:off x="107018" y="5927877"/>
            <a:ext cx="1271772" cy="76291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Sprint backlog refinement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98DDAF-0959-4B4F-9DCD-865B69B6EEDF}"/>
              </a:ext>
            </a:extLst>
          </p:cNvPr>
          <p:cNvCxnSpPr>
            <a:cxnSpLocks/>
          </p:cNvCxnSpPr>
          <p:nvPr/>
        </p:nvCxnSpPr>
        <p:spPr>
          <a:xfrm>
            <a:off x="709940" y="4759953"/>
            <a:ext cx="0" cy="3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DB56977-0979-49DA-9FA2-53818FC2A5DC}"/>
              </a:ext>
            </a:extLst>
          </p:cNvPr>
          <p:cNvCxnSpPr>
            <a:cxnSpLocks/>
          </p:cNvCxnSpPr>
          <p:nvPr/>
        </p:nvCxnSpPr>
        <p:spPr>
          <a:xfrm>
            <a:off x="700769" y="5573990"/>
            <a:ext cx="0" cy="3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12F9F46-BBE2-4315-BD3F-504B12CAF52D}"/>
              </a:ext>
            </a:extLst>
          </p:cNvPr>
          <p:cNvCxnSpPr>
            <a:cxnSpLocks/>
          </p:cNvCxnSpPr>
          <p:nvPr/>
        </p:nvCxnSpPr>
        <p:spPr>
          <a:xfrm>
            <a:off x="709940" y="3824707"/>
            <a:ext cx="0" cy="3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1342C99-361D-40FF-A46B-E1D24DAA8701}"/>
              </a:ext>
            </a:extLst>
          </p:cNvPr>
          <p:cNvCxnSpPr>
            <a:cxnSpLocks/>
          </p:cNvCxnSpPr>
          <p:nvPr/>
        </p:nvCxnSpPr>
        <p:spPr>
          <a:xfrm>
            <a:off x="395224" y="3028895"/>
            <a:ext cx="0" cy="3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Diagonal Corners Rounded 73">
            <a:extLst>
              <a:ext uri="{FF2B5EF4-FFF2-40B4-BE49-F238E27FC236}">
                <a16:creationId xmlns:a16="http://schemas.microsoft.com/office/drawing/2014/main" id="{A5510119-78CA-4DB6-9E15-E95376B830C5}"/>
              </a:ext>
            </a:extLst>
          </p:cNvPr>
          <p:cNvSpPr/>
          <p:nvPr/>
        </p:nvSpPr>
        <p:spPr>
          <a:xfrm>
            <a:off x="10284657" y="6223662"/>
            <a:ext cx="1741405" cy="467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Deliverables ready for the sprint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C0E93B3-50C1-461D-977F-1D834D9405A3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5302292" y="6457229"/>
            <a:ext cx="4982365" cy="6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Diagonal Corners Rounded 67">
            <a:extLst>
              <a:ext uri="{FF2B5EF4-FFF2-40B4-BE49-F238E27FC236}">
                <a16:creationId xmlns:a16="http://schemas.microsoft.com/office/drawing/2014/main" id="{1B90CEB2-5779-4FA7-A4A5-6CBAFA01CB4B}"/>
              </a:ext>
            </a:extLst>
          </p:cNvPr>
          <p:cNvSpPr/>
          <p:nvPr/>
        </p:nvSpPr>
        <p:spPr>
          <a:xfrm>
            <a:off x="1671494" y="6223662"/>
            <a:ext cx="1741405" cy="467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Deliverables ready for the sprint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610ED34-38BD-4480-9ED3-AD1FDD93D55E}"/>
              </a:ext>
            </a:extLst>
          </p:cNvPr>
          <p:cNvCxnSpPr>
            <a:cxnSpLocks/>
          </p:cNvCxnSpPr>
          <p:nvPr/>
        </p:nvCxnSpPr>
        <p:spPr>
          <a:xfrm>
            <a:off x="1368340" y="6454568"/>
            <a:ext cx="260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2" grpId="0"/>
      <p:bldP spid="43" grpId="0"/>
      <p:bldP spid="44" grpId="0"/>
      <p:bldP spid="51" grpId="0"/>
      <p:bldP spid="57" grpId="0"/>
      <p:bldP spid="60" grpId="0" animBg="1"/>
      <p:bldP spid="70" grpId="0" animBg="1"/>
      <p:bldP spid="81" grpId="0"/>
      <p:bldP spid="53" grpId="0"/>
      <p:bldP spid="63" grpId="0" animBg="1"/>
      <p:bldP spid="66" grpId="0" animBg="1"/>
      <p:bldP spid="67" grpId="0" animBg="1"/>
      <p:bldP spid="74" grpId="0" animBg="1"/>
      <p:bldP spid="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B4346-1B47-4F80-9272-485F9F7C3AA8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Sprint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1A064-B4A8-4AE4-AAA0-956953270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08" y="1322695"/>
            <a:ext cx="468209" cy="46820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BDCA624-CB3B-4312-9584-1B6B734004EE}"/>
              </a:ext>
            </a:extLst>
          </p:cNvPr>
          <p:cNvSpPr txBox="1"/>
          <p:nvPr/>
        </p:nvSpPr>
        <p:spPr>
          <a:xfrm>
            <a:off x="15591" y="1313990"/>
            <a:ext cx="114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Refined Backlog (Deliverables)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929881-50C6-4692-860B-08BF7338C6E9}"/>
              </a:ext>
            </a:extLst>
          </p:cNvPr>
          <p:cNvCxnSpPr>
            <a:cxnSpLocks/>
          </p:cNvCxnSpPr>
          <p:nvPr/>
        </p:nvCxnSpPr>
        <p:spPr>
          <a:xfrm flipH="1">
            <a:off x="6574712" y="1809911"/>
            <a:ext cx="1" cy="55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39EFCC-CABA-485E-89B8-3E0375DB4717}"/>
              </a:ext>
            </a:extLst>
          </p:cNvPr>
          <p:cNvCxnSpPr>
            <a:cxnSpLocks/>
          </p:cNvCxnSpPr>
          <p:nvPr/>
        </p:nvCxnSpPr>
        <p:spPr>
          <a:xfrm flipH="1">
            <a:off x="3816681" y="2365522"/>
            <a:ext cx="2758031" cy="1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95D9CD9-D7BF-43E4-A8B6-DD5DFAF4D7AF}"/>
              </a:ext>
            </a:extLst>
          </p:cNvPr>
          <p:cNvSpPr txBox="1"/>
          <p:nvPr/>
        </p:nvSpPr>
        <p:spPr>
          <a:xfrm>
            <a:off x="3979051" y="2864871"/>
            <a:ext cx="2559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Sprint backlog (Deliverables)</a:t>
            </a:r>
          </a:p>
        </p:txBody>
      </p:sp>
      <p:pic>
        <p:nvPicPr>
          <p:cNvPr id="59" name="Picture 58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F5ABB28-9B6A-43CD-94C6-12E46DA50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25" y="1355850"/>
            <a:ext cx="773595" cy="386798"/>
          </a:xfrm>
          <a:prstGeom prst="rect">
            <a:avLst/>
          </a:prstGeom>
        </p:spPr>
      </p:pic>
      <p:sp>
        <p:nvSpPr>
          <p:cNvPr id="60" name="Rectangle: Diagonal Corners Rounded 59">
            <a:extLst>
              <a:ext uri="{FF2B5EF4-FFF2-40B4-BE49-F238E27FC236}">
                <a16:creationId xmlns:a16="http://schemas.microsoft.com/office/drawing/2014/main" id="{9CE2C0FA-DFF4-41B7-8850-3829781E17D1}"/>
              </a:ext>
            </a:extLst>
          </p:cNvPr>
          <p:cNvSpPr/>
          <p:nvPr/>
        </p:nvSpPr>
        <p:spPr>
          <a:xfrm>
            <a:off x="2521948" y="5044654"/>
            <a:ext cx="1271772" cy="4671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Sprint Review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8155405-7BE8-422C-B0B7-8ABF5F461923}"/>
              </a:ext>
            </a:extLst>
          </p:cNvPr>
          <p:cNvCxnSpPr>
            <a:cxnSpLocks/>
          </p:cNvCxnSpPr>
          <p:nvPr/>
        </p:nvCxnSpPr>
        <p:spPr>
          <a:xfrm flipH="1">
            <a:off x="10863274" y="1857110"/>
            <a:ext cx="1" cy="3505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Diagonal Corners Rounded 69">
            <a:extLst>
              <a:ext uri="{FF2B5EF4-FFF2-40B4-BE49-F238E27FC236}">
                <a16:creationId xmlns:a16="http://schemas.microsoft.com/office/drawing/2014/main" id="{2B3C87DC-00EE-4B9A-A09B-DDDD0B94226C}"/>
              </a:ext>
            </a:extLst>
          </p:cNvPr>
          <p:cNvSpPr/>
          <p:nvPr/>
        </p:nvSpPr>
        <p:spPr>
          <a:xfrm>
            <a:off x="2544909" y="5875460"/>
            <a:ext cx="1271772" cy="76291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Sprint 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Retrospection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F3E05F-63EA-454B-A180-0F04B47E992C}"/>
              </a:ext>
            </a:extLst>
          </p:cNvPr>
          <p:cNvCxnSpPr>
            <a:cxnSpLocks/>
          </p:cNvCxnSpPr>
          <p:nvPr/>
        </p:nvCxnSpPr>
        <p:spPr>
          <a:xfrm>
            <a:off x="3190734" y="4697751"/>
            <a:ext cx="0" cy="3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21FD2AF-8237-4FD0-BAF0-B2393A36CCA5}"/>
              </a:ext>
            </a:extLst>
          </p:cNvPr>
          <p:cNvCxnSpPr>
            <a:cxnSpLocks/>
          </p:cNvCxnSpPr>
          <p:nvPr/>
        </p:nvCxnSpPr>
        <p:spPr>
          <a:xfrm>
            <a:off x="3207689" y="5511788"/>
            <a:ext cx="0" cy="3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E7738E0-CA76-4D9D-B89E-05FC6E012D26}"/>
              </a:ext>
            </a:extLst>
          </p:cNvPr>
          <p:cNvSpPr txBox="1"/>
          <p:nvPr/>
        </p:nvSpPr>
        <p:spPr>
          <a:xfrm>
            <a:off x="6856542" y="1416122"/>
            <a:ext cx="1378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Segoe UI" panose="020B0502040204020203" pitchFamily="34" charset="0"/>
                <a:cs typeface="Segoe UI" panose="020B0502040204020203" pitchFamily="34" charset="0"/>
              </a:rPr>
              <a:t>EPO/PO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CE5583-8C16-488F-9ECB-E747088B033B}"/>
              </a:ext>
            </a:extLst>
          </p:cNvPr>
          <p:cNvSpPr txBox="1"/>
          <p:nvPr/>
        </p:nvSpPr>
        <p:spPr>
          <a:xfrm>
            <a:off x="11094286" y="1357588"/>
            <a:ext cx="1166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Ops/Business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5187F9-3734-45EF-9E23-6ECE22DB13C9}"/>
              </a:ext>
            </a:extLst>
          </p:cNvPr>
          <p:cNvSpPr txBox="1"/>
          <p:nvPr/>
        </p:nvSpPr>
        <p:spPr>
          <a:xfrm>
            <a:off x="3501079" y="1428335"/>
            <a:ext cx="1547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Dev Team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93E389-93EA-4B06-B82C-95FA81DD8E3B}"/>
              </a:ext>
            </a:extLst>
          </p:cNvPr>
          <p:cNvSpPr txBox="1"/>
          <p:nvPr/>
        </p:nvSpPr>
        <p:spPr>
          <a:xfrm>
            <a:off x="4023511" y="4106129"/>
            <a:ext cx="226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Including daily scrum meetings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ECC76E-4779-4200-BE18-BBB8B58BC46C}"/>
              </a:ext>
            </a:extLst>
          </p:cNvPr>
          <p:cNvSpPr txBox="1"/>
          <p:nvPr/>
        </p:nvSpPr>
        <p:spPr>
          <a:xfrm>
            <a:off x="0" y="79520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Following depicts how dev team will work on deliverables as part of sprint execution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3E7846-ED15-4176-8678-0AD7DFECFE30}"/>
              </a:ext>
            </a:extLst>
          </p:cNvPr>
          <p:cNvCxnSpPr>
            <a:cxnSpLocks/>
          </p:cNvCxnSpPr>
          <p:nvPr/>
        </p:nvCxnSpPr>
        <p:spPr>
          <a:xfrm>
            <a:off x="3207690" y="1745729"/>
            <a:ext cx="0" cy="3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A close up of a logo&#10;&#10;Description generated with high confidence">
            <a:extLst>
              <a:ext uri="{FF2B5EF4-FFF2-40B4-BE49-F238E27FC236}">
                <a16:creationId xmlns:a16="http://schemas.microsoft.com/office/drawing/2014/main" id="{6B1B7361-631E-4619-9021-1D2AD73A3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263" y="1243311"/>
            <a:ext cx="462023" cy="462023"/>
          </a:xfrm>
          <a:prstGeom prst="rect">
            <a:avLst/>
          </a:prstGeom>
        </p:spPr>
      </p:pic>
      <p:sp>
        <p:nvSpPr>
          <p:cNvPr id="65" name="Rectangle: Diagonal Corners Rounded 64">
            <a:extLst>
              <a:ext uri="{FF2B5EF4-FFF2-40B4-BE49-F238E27FC236}">
                <a16:creationId xmlns:a16="http://schemas.microsoft.com/office/drawing/2014/main" id="{D900433F-95AA-4F34-9CC8-49EAA08B63D2}"/>
              </a:ext>
            </a:extLst>
          </p:cNvPr>
          <p:cNvSpPr/>
          <p:nvPr/>
        </p:nvSpPr>
        <p:spPr>
          <a:xfrm>
            <a:off x="2616319" y="2075393"/>
            <a:ext cx="1200362" cy="467135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Sprint Planning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338E3BA-98C0-4447-BDE3-D9A057E41FB9}"/>
              </a:ext>
            </a:extLst>
          </p:cNvPr>
          <p:cNvGrpSpPr/>
          <p:nvPr/>
        </p:nvGrpSpPr>
        <p:grpSpPr>
          <a:xfrm>
            <a:off x="2702323" y="3426421"/>
            <a:ext cx="921397" cy="261070"/>
            <a:chOff x="2654284" y="3562442"/>
            <a:chExt cx="921397" cy="261070"/>
          </a:xfrm>
        </p:grpSpPr>
        <p:pic>
          <p:nvPicPr>
            <p:cNvPr id="9" name="Picture 8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F2BC3E16-B7F1-40E3-8B41-AA789988C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4284" y="3562442"/>
              <a:ext cx="248814" cy="248814"/>
            </a:xfrm>
            <a:prstGeom prst="rect">
              <a:avLst/>
            </a:prstGeom>
          </p:spPr>
        </p:pic>
        <p:pic>
          <p:nvPicPr>
            <p:cNvPr id="73" name="Picture 72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DBB43CD9-A3BE-44F5-8040-E3D1456A6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314" y="3565918"/>
              <a:ext cx="248814" cy="248814"/>
            </a:xfrm>
            <a:prstGeom prst="rect">
              <a:avLst/>
            </a:prstGeom>
          </p:spPr>
        </p:pic>
        <p:pic>
          <p:nvPicPr>
            <p:cNvPr id="74" name="Picture 73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32A6AC05-AFED-4782-A8B9-8D5143B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020" y="3574698"/>
              <a:ext cx="248814" cy="248814"/>
            </a:xfrm>
            <a:prstGeom prst="rect">
              <a:avLst/>
            </a:prstGeom>
          </p:spPr>
        </p:pic>
        <p:pic>
          <p:nvPicPr>
            <p:cNvPr id="76" name="Picture 75" descr="A close up of a sign&#10;&#10;Description generated with very high confidence">
              <a:extLst>
                <a:ext uri="{FF2B5EF4-FFF2-40B4-BE49-F238E27FC236}">
                  <a16:creationId xmlns:a16="http://schemas.microsoft.com/office/drawing/2014/main" id="{7D2D3E2D-225A-4A05-80E9-5267EA99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6867" y="3574648"/>
              <a:ext cx="248814" cy="248814"/>
            </a:xfrm>
            <a:prstGeom prst="rect">
              <a:avLst/>
            </a:prstGeom>
          </p:spPr>
        </p:pic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AB60E34-3828-47AF-9265-F4202CD07702}"/>
              </a:ext>
            </a:extLst>
          </p:cNvPr>
          <p:cNvCxnSpPr>
            <a:cxnSpLocks/>
          </p:cNvCxnSpPr>
          <p:nvPr/>
        </p:nvCxnSpPr>
        <p:spPr>
          <a:xfrm>
            <a:off x="3190387" y="3205060"/>
            <a:ext cx="0" cy="19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057136D-45C9-4D22-97D3-C14F37322BF0}"/>
              </a:ext>
            </a:extLst>
          </p:cNvPr>
          <p:cNvSpPr txBox="1"/>
          <p:nvPr/>
        </p:nvSpPr>
        <p:spPr>
          <a:xfrm>
            <a:off x="3997556" y="3445396"/>
            <a:ext cx="2615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Break deliverables into tasks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4B197F-2367-46BA-9C1A-E0FA06206E3C}"/>
              </a:ext>
            </a:extLst>
          </p:cNvPr>
          <p:cNvCxnSpPr>
            <a:cxnSpLocks/>
          </p:cNvCxnSpPr>
          <p:nvPr/>
        </p:nvCxnSpPr>
        <p:spPr>
          <a:xfrm flipH="1">
            <a:off x="3792981" y="5263300"/>
            <a:ext cx="2801074" cy="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C9D5743-A09E-4897-9B9B-06EAEF7195A7}"/>
              </a:ext>
            </a:extLst>
          </p:cNvPr>
          <p:cNvCxnSpPr>
            <a:cxnSpLocks/>
          </p:cNvCxnSpPr>
          <p:nvPr/>
        </p:nvCxnSpPr>
        <p:spPr>
          <a:xfrm>
            <a:off x="6573972" y="2357632"/>
            <a:ext cx="15870" cy="2905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91C6D3C-C65F-4895-9412-B98900C81DB7}"/>
              </a:ext>
            </a:extLst>
          </p:cNvPr>
          <p:cNvCxnSpPr>
            <a:cxnSpLocks/>
          </p:cNvCxnSpPr>
          <p:nvPr/>
        </p:nvCxnSpPr>
        <p:spPr>
          <a:xfrm flipH="1">
            <a:off x="3792981" y="5362309"/>
            <a:ext cx="7070293" cy="2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B85269-8A03-4B19-9E50-C48860149A61}"/>
              </a:ext>
            </a:extLst>
          </p:cNvPr>
          <p:cNvCxnSpPr>
            <a:cxnSpLocks/>
          </p:cNvCxnSpPr>
          <p:nvPr/>
        </p:nvCxnSpPr>
        <p:spPr>
          <a:xfrm flipH="1">
            <a:off x="3811833" y="6247552"/>
            <a:ext cx="2801074" cy="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264F4F1-9DD6-4F55-9B22-A5BBCF5B6B70}"/>
              </a:ext>
            </a:extLst>
          </p:cNvPr>
          <p:cNvCxnSpPr>
            <a:cxnSpLocks/>
          </p:cNvCxnSpPr>
          <p:nvPr/>
        </p:nvCxnSpPr>
        <p:spPr>
          <a:xfrm>
            <a:off x="6591334" y="5263300"/>
            <a:ext cx="7935" cy="98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Diagonal Corners Rounded 86">
            <a:extLst>
              <a:ext uri="{FF2B5EF4-FFF2-40B4-BE49-F238E27FC236}">
                <a16:creationId xmlns:a16="http://schemas.microsoft.com/office/drawing/2014/main" id="{ACA14771-0D94-4EB1-9EA2-6B5D047C22B9}"/>
              </a:ext>
            </a:extLst>
          </p:cNvPr>
          <p:cNvSpPr/>
          <p:nvPr/>
        </p:nvSpPr>
        <p:spPr>
          <a:xfrm>
            <a:off x="2571803" y="4062706"/>
            <a:ext cx="1271772" cy="61188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Sprint Execution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55DCEE9-BBA7-4324-BBA0-7F0685274CE9}"/>
              </a:ext>
            </a:extLst>
          </p:cNvPr>
          <p:cNvCxnSpPr>
            <a:cxnSpLocks/>
          </p:cNvCxnSpPr>
          <p:nvPr/>
        </p:nvCxnSpPr>
        <p:spPr>
          <a:xfrm>
            <a:off x="3190387" y="3730481"/>
            <a:ext cx="0" cy="33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2190E8C-4245-407E-A37B-2E5709596565}"/>
              </a:ext>
            </a:extLst>
          </p:cNvPr>
          <p:cNvSpPr txBox="1"/>
          <p:nvPr/>
        </p:nvSpPr>
        <p:spPr>
          <a:xfrm>
            <a:off x="3970394" y="2153302"/>
            <a:ext cx="25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EPO/PO joins to provide any clarifications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699A68D-CC5D-4D4E-803F-7ABA774793D2}"/>
              </a:ext>
            </a:extLst>
          </p:cNvPr>
          <p:cNvSpPr txBox="1"/>
          <p:nvPr/>
        </p:nvSpPr>
        <p:spPr>
          <a:xfrm>
            <a:off x="8849056" y="5380291"/>
            <a:ext cx="201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Ops/Business are invited on need basis</a:t>
            </a:r>
          </a:p>
        </p:txBody>
      </p:sp>
      <p:sp>
        <p:nvSpPr>
          <p:cNvPr id="101" name="Arrow: Curved Right 100">
            <a:extLst>
              <a:ext uri="{FF2B5EF4-FFF2-40B4-BE49-F238E27FC236}">
                <a16:creationId xmlns:a16="http://schemas.microsoft.com/office/drawing/2014/main" id="{63C6B37A-72CB-4BB7-B4D2-E49AB0AEDD21}"/>
              </a:ext>
            </a:extLst>
          </p:cNvPr>
          <p:cNvSpPr/>
          <p:nvPr/>
        </p:nvSpPr>
        <p:spPr>
          <a:xfrm flipV="1">
            <a:off x="322362" y="2068839"/>
            <a:ext cx="2179366" cy="4426229"/>
          </a:xfrm>
          <a:prstGeom prst="curvedRightArrow">
            <a:avLst>
              <a:gd name="adj1" fmla="val 6614"/>
              <a:gd name="adj2" fmla="val 23403"/>
              <a:gd name="adj3" fmla="val 17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E00DB32-E84E-4FF6-B5A6-1A733AB1BEF8}"/>
              </a:ext>
            </a:extLst>
          </p:cNvPr>
          <p:cNvSpPr txBox="1"/>
          <p:nvPr/>
        </p:nvSpPr>
        <p:spPr>
          <a:xfrm>
            <a:off x="318149" y="4051120"/>
            <a:ext cx="59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Next Sprint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EDFB9A8-DF9A-4FD8-9B83-208CFEBCF330}"/>
              </a:ext>
            </a:extLst>
          </p:cNvPr>
          <p:cNvGrpSpPr/>
          <p:nvPr/>
        </p:nvGrpSpPr>
        <p:grpSpPr>
          <a:xfrm>
            <a:off x="1048446" y="1322695"/>
            <a:ext cx="990451" cy="512749"/>
            <a:chOff x="1398845" y="1353599"/>
            <a:chExt cx="990451" cy="512749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AF85EBB0-4457-4E5C-99EB-FD2F05400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98845" y="1353599"/>
              <a:ext cx="474132" cy="510886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C6B6050E-52D8-4CC5-9189-1F3385EEF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64" y="1355462"/>
              <a:ext cx="474132" cy="510886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370C7FC6-471A-4D10-887F-AD1F4B300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284" y="2723615"/>
            <a:ext cx="446809" cy="481445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6ED4548-97FE-48E3-AC9A-C3E71C3397EE}"/>
              </a:ext>
            </a:extLst>
          </p:cNvPr>
          <p:cNvCxnSpPr>
            <a:cxnSpLocks/>
          </p:cNvCxnSpPr>
          <p:nvPr/>
        </p:nvCxnSpPr>
        <p:spPr>
          <a:xfrm>
            <a:off x="3208317" y="2552100"/>
            <a:ext cx="0" cy="19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BFCFAD4-7490-4878-984D-3A2B41A24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16" y="1303313"/>
            <a:ext cx="435881" cy="43588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78AF78B-4237-4DB5-A334-8C6CEB64211D}"/>
              </a:ext>
            </a:extLst>
          </p:cNvPr>
          <p:cNvSpPr txBox="1"/>
          <p:nvPr/>
        </p:nvSpPr>
        <p:spPr>
          <a:xfrm>
            <a:off x="8567317" y="1384136"/>
            <a:ext cx="1651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CPO/Vertical Lead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1E82159-D7FE-444E-AE53-CA22FBC626F4}"/>
              </a:ext>
            </a:extLst>
          </p:cNvPr>
          <p:cNvCxnSpPr>
            <a:cxnSpLocks/>
          </p:cNvCxnSpPr>
          <p:nvPr/>
        </p:nvCxnSpPr>
        <p:spPr>
          <a:xfrm>
            <a:off x="8438540" y="1809911"/>
            <a:ext cx="43160" cy="333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8F3D41D-CABD-4802-809A-43FCD491A9CE}"/>
              </a:ext>
            </a:extLst>
          </p:cNvPr>
          <p:cNvCxnSpPr>
            <a:cxnSpLocks/>
          </p:cNvCxnSpPr>
          <p:nvPr/>
        </p:nvCxnSpPr>
        <p:spPr>
          <a:xfrm flipH="1">
            <a:off x="3799578" y="5134522"/>
            <a:ext cx="4682122" cy="1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8C94DB2-CEC7-4B85-BC13-EE3BB7CB8A1F}"/>
              </a:ext>
            </a:extLst>
          </p:cNvPr>
          <p:cNvSpPr txBox="1"/>
          <p:nvPr/>
        </p:nvSpPr>
        <p:spPr>
          <a:xfrm>
            <a:off x="7003161" y="4456205"/>
            <a:ext cx="165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CPO/Vertical leads are optional participants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8B361695-5649-4FCF-96FE-7A6C89645720}"/>
              </a:ext>
            </a:extLst>
          </p:cNvPr>
          <p:cNvSpPr/>
          <p:nvPr/>
        </p:nvSpPr>
        <p:spPr>
          <a:xfrm>
            <a:off x="2090911" y="1480461"/>
            <a:ext cx="577422" cy="220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7" grpId="0"/>
      <p:bldP spid="60" grpId="0" animBg="1"/>
      <p:bldP spid="70" grpId="0" animBg="1"/>
      <p:bldP spid="53" grpId="0"/>
      <p:bldP spid="65" grpId="0" animBg="1"/>
      <p:bldP spid="80" grpId="0"/>
      <p:bldP spid="87" grpId="0" animBg="1"/>
      <p:bldP spid="95" grpId="0"/>
      <p:bldP spid="96" grpId="0"/>
      <p:bldP spid="101" grpId="0" animBg="1"/>
      <p:bldP spid="102" grpId="0"/>
      <p:bldP spid="67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65BE880-F67C-440A-A9E8-BC2035B9A8F5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>
                <a:latin typeface="Segoe UI" panose="020B0502040204020203" pitchFamily="34" charset="0"/>
                <a:cs typeface="Segoe UI" panose="020B0502040204020203" pitchFamily="34" charset="0"/>
              </a:rPr>
              <a:t>Ceremonies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09B4C3-85D9-47F1-8F29-08533E3BE13E}"/>
              </a:ext>
            </a:extLst>
          </p:cNvPr>
          <p:cNvSpPr txBox="1"/>
          <p:nvPr/>
        </p:nvSpPr>
        <p:spPr>
          <a:xfrm>
            <a:off x="219406" y="78348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Following example depicts timelines for different ceremonies related with Customer Promise, Scenarios and Deliverables.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4FCFBA4-01A9-4990-9D8A-E8637025BA04}"/>
              </a:ext>
            </a:extLst>
          </p:cNvPr>
          <p:cNvSpPr/>
          <p:nvPr/>
        </p:nvSpPr>
        <p:spPr>
          <a:xfrm>
            <a:off x="361956" y="1703750"/>
            <a:ext cx="3057519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Semester Planning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BC7EFC-BC2C-4408-858C-FF2D19D0661E}"/>
              </a:ext>
            </a:extLst>
          </p:cNvPr>
          <p:cNvCxnSpPr/>
          <p:nvPr/>
        </p:nvCxnSpPr>
        <p:spPr>
          <a:xfrm>
            <a:off x="3952875" y="1587683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11CFFA02-2B78-4EFD-9451-E84BAD904C49}"/>
              </a:ext>
            </a:extLst>
          </p:cNvPr>
          <p:cNvSpPr/>
          <p:nvPr/>
        </p:nvSpPr>
        <p:spPr>
          <a:xfrm>
            <a:off x="4486276" y="1703750"/>
            <a:ext cx="3658261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6 months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F30064F-683E-4291-AA37-AC83BAF4E5B0}"/>
              </a:ext>
            </a:extLst>
          </p:cNvPr>
          <p:cNvSpPr/>
          <p:nvPr/>
        </p:nvSpPr>
        <p:spPr>
          <a:xfrm>
            <a:off x="361956" y="2510859"/>
            <a:ext cx="3057519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Quarterly Planning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9040D5-C4E7-40D4-9429-BCCA92B666AD}"/>
              </a:ext>
            </a:extLst>
          </p:cNvPr>
          <p:cNvCxnSpPr/>
          <p:nvPr/>
        </p:nvCxnSpPr>
        <p:spPr>
          <a:xfrm>
            <a:off x="3952875" y="2394792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6EFCF7D-0B1A-4281-9677-179BBF7DF8BC}"/>
              </a:ext>
            </a:extLst>
          </p:cNvPr>
          <p:cNvSpPr/>
          <p:nvPr/>
        </p:nvSpPr>
        <p:spPr>
          <a:xfrm>
            <a:off x="4486276" y="2510859"/>
            <a:ext cx="3658261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3 months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15A32F2-FCCB-4FB3-A2A0-675D12524D22}"/>
              </a:ext>
            </a:extLst>
          </p:cNvPr>
          <p:cNvSpPr/>
          <p:nvPr/>
        </p:nvSpPr>
        <p:spPr>
          <a:xfrm>
            <a:off x="361956" y="3408456"/>
            <a:ext cx="3057519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 Refinement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FD0BDF-CF55-4FE5-94CC-55104D3D255A}"/>
              </a:ext>
            </a:extLst>
          </p:cNvPr>
          <p:cNvCxnSpPr/>
          <p:nvPr/>
        </p:nvCxnSpPr>
        <p:spPr>
          <a:xfrm>
            <a:off x="3952875" y="3292389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BEA3206-DDF2-40ED-9703-B31B1BA8A51D}"/>
              </a:ext>
            </a:extLst>
          </p:cNvPr>
          <p:cNvSpPr/>
          <p:nvPr/>
        </p:nvSpPr>
        <p:spPr>
          <a:xfrm>
            <a:off x="4486276" y="3408456"/>
            <a:ext cx="3658261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Ongoing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77F4C95-87A9-4B3A-9295-941E8F2255A6}"/>
              </a:ext>
            </a:extLst>
          </p:cNvPr>
          <p:cNvSpPr/>
          <p:nvPr/>
        </p:nvSpPr>
        <p:spPr>
          <a:xfrm>
            <a:off x="361956" y="4276729"/>
            <a:ext cx="3057519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Backlog Refinement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59634F-FF9A-47B9-93A8-FBFDD9622764}"/>
              </a:ext>
            </a:extLst>
          </p:cNvPr>
          <p:cNvCxnSpPr/>
          <p:nvPr/>
        </p:nvCxnSpPr>
        <p:spPr>
          <a:xfrm>
            <a:off x="3952875" y="4160662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6D0AB69-35E7-4B80-A676-E18007B97313}"/>
              </a:ext>
            </a:extLst>
          </p:cNvPr>
          <p:cNvSpPr/>
          <p:nvPr/>
        </p:nvSpPr>
        <p:spPr>
          <a:xfrm>
            <a:off x="4486276" y="4276729"/>
            <a:ext cx="3658261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sprint (1 month)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4656D87-5D20-4A8A-8503-1BCA8AC6CFB4}"/>
              </a:ext>
            </a:extLst>
          </p:cNvPr>
          <p:cNvSpPr/>
          <p:nvPr/>
        </p:nvSpPr>
        <p:spPr>
          <a:xfrm>
            <a:off x="361956" y="5119423"/>
            <a:ext cx="3057519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Planning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DFB014-3AD7-449C-A7BA-38B43CD32BEB}"/>
              </a:ext>
            </a:extLst>
          </p:cNvPr>
          <p:cNvCxnSpPr/>
          <p:nvPr/>
        </p:nvCxnSpPr>
        <p:spPr>
          <a:xfrm>
            <a:off x="3952875" y="5003356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CE5C6D0-9BE7-4F36-ADEF-B3B186E185A1}"/>
              </a:ext>
            </a:extLst>
          </p:cNvPr>
          <p:cNvSpPr/>
          <p:nvPr/>
        </p:nvSpPr>
        <p:spPr>
          <a:xfrm>
            <a:off x="4486276" y="5119423"/>
            <a:ext cx="3658261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sprint (1 month)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93F2E91-7ADF-4D9E-AD23-6118AE55CEFE}"/>
              </a:ext>
            </a:extLst>
          </p:cNvPr>
          <p:cNvSpPr/>
          <p:nvPr/>
        </p:nvSpPr>
        <p:spPr>
          <a:xfrm>
            <a:off x="361956" y="5962117"/>
            <a:ext cx="3057519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Review &amp; Retrospective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3813FA-A85E-4F46-89FF-E5236EF8E024}"/>
              </a:ext>
            </a:extLst>
          </p:cNvPr>
          <p:cNvCxnSpPr/>
          <p:nvPr/>
        </p:nvCxnSpPr>
        <p:spPr>
          <a:xfrm>
            <a:off x="3952875" y="5871629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E82FB94-CD64-4D43-9801-E2BA9347A7CA}"/>
              </a:ext>
            </a:extLst>
          </p:cNvPr>
          <p:cNvSpPr/>
          <p:nvPr/>
        </p:nvSpPr>
        <p:spPr>
          <a:xfrm>
            <a:off x="4486276" y="5962117"/>
            <a:ext cx="3658261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Every sprint (1 month)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980594-4485-4D55-9E76-84282A51921A}"/>
              </a:ext>
            </a:extLst>
          </p:cNvPr>
          <p:cNvCxnSpPr/>
          <p:nvPr/>
        </p:nvCxnSpPr>
        <p:spPr>
          <a:xfrm>
            <a:off x="8563200" y="1587683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F782657-E814-4038-B714-0C518B18241D}"/>
              </a:ext>
            </a:extLst>
          </p:cNvPr>
          <p:cNvCxnSpPr/>
          <p:nvPr/>
        </p:nvCxnSpPr>
        <p:spPr>
          <a:xfrm>
            <a:off x="8563200" y="2394792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365383F-495F-4F11-9645-EB21E8DE07FA}"/>
              </a:ext>
            </a:extLst>
          </p:cNvPr>
          <p:cNvCxnSpPr/>
          <p:nvPr/>
        </p:nvCxnSpPr>
        <p:spPr>
          <a:xfrm>
            <a:off x="8563200" y="3292389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FEEA4E6-B271-403A-A029-7A80C8274443}"/>
              </a:ext>
            </a:extLst>
          </p:cNvPr>
          <p:cNvCxnSpPr/>
          <p:nvPr/>
        </p:nvCxnSpPr>
        <p:spPr>
          <a:xfrm>
            <a:off x="8563200" y="4160662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016DF3-CC14-4F1B-9C73-D4A0358F2DF1}"/>
              </a:ext>
            </a:extLst>
          </p:cNvPr>
          <p:cNvCxnSpPr/>
          <p:nvPr/>
        </p:nvCxnSpPr>
        <p:spPr>
          <a:xfrm>
            <a:off x="8563200" y="5003356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4FDEC80-210D-4845-B4BA-DD27DB0A3E73}"/>
              </a:ext>
            </a:extLst>
          </p:cNvPr>
          <p:cNvCxnSpPr/>
          <p:nvPr/>
        </p:nvCxnSpPr>
        <p:spPr>
          <a:xfrm>
            <a:off x="8563200" y="5871629"/>
            <a:ext cx="0" cy="6381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5F9610-CF64-435A-B996-2E444A6E6626}"/>
              </a:ext>
            </a:extLst>
          </p:cNvPr>
          <p:cNvSpPr/>
          <p:nvPr/>
        </p:nvSpPr>
        <p:spPr>
          <a:xfrm>
            <a:off x="8881796" y="1765133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CCEE8CB-C2C0-44F9-9BFB-9446C4E96E00}"/>
              </a:ext>
            </a:extLst>
          </p:cNvPr>
          <p:cNvSpPr/>
          <p:nvPr/>
        </p:nvSpPr>
        <p:spPr>
          <a:xfrm>
            <a:off x="9130060" y="1765133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BDF163B-52DF-4F44-9616-4A1602013718}"/>
              </a:ext>
            </a:extLst>
          </p:cNvPr>
          <p:cNvSpPr/>
          <p:nvPr/>
        </p:nvSpPr>
        <p:spPr>
          <a:xfrm>
            <a:off x="9377095" y="1765133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8E944C9-5879-48F1-9FDE-86D8FBCF97E6}"/>
              </a:ext>
            </a:extLst>
          </p:cNvPr>
          <p:cNvSpPr/>
          <p:nvPr/>
        </p:nvSpPr>
        <p:spPr>
          <a:xfrm>
            <a:off x="9625359" y="1765133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0B36879-EA40-4D36-A5E3-6DF745B163F8}"/>
              </a:ext>
            </a:extLst>
          </p:cNvPr>
          <p:cNvSpPr/>
          <p:nvPr/>
        </p:nvSpPr>
        <p:spPr>
          <a:xfrm>
            <a:off x="9872396" y="1765133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56319C-3FB1-48D9-8536-435ADCF6D987}"/>
              </a:ext>
            </a:extLst>
          </p:cNvPr>
          <p:cNvSpPr/>
          <p:nvPr/>
        </p:nvSpPr>
        <p:spPr>
          <a:xfrm>
            <a:off x="10120660" y="1765133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60DDD52-141A-45BA-9E3C-A80907D73612}"/>
              </a:ext>
            </a:extLst>
          </p:cNvPr>
          <p:cNvSpPr/>
          <p:nvPr/>
        </p:nvSpPr>
        <p:spPr>
          <a:xfrm>
            <a:off x="10367695" y="1765133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971A57D-D1C8-4C28-9AD4-9AD2DF27359F}"/>
              </a:ext>
            </a:extLst>
          </p:cNvPr>
          <p:cNvSpPr/>
          <p:nvPr/>
        </p:nvSpPr>
        <p:spPr>
          <a:xfrm>
            <a:off x="10615959" y="1765133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A691A9E-3910-4CF2-9313-6AF9C863C54E}"/>
              </a:ext>
            </a:extLst>
          </p:cNvPr>
          <p:cNvSpPr/>
          <p:nvPr/>
        </p:nvSpPr>
        <p:spPr>
          <a:xfrm>
            <a:off x="10862981" y="1765133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4B03FF8-7370-4E43-8576-F054753B4343}"/>
              </a:ext>
            </a:extLst>
          </p:cNvPr>
          <p:cNvSpPr/>
          <p:nvPr/>
        </p:nvSpPr>
        <p:spPr>
          <a:xfrm>
            <a:off x="11111245" y="1765133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B0F8FF7-0F09-4C67-AF2B-0F5A3621A2A4}"/>
              </a:ext>
            </a:extLst>
          </p:cNvPr>
          <p:cNvSpPr/>
          <p:nvPr/>
        </p:nvSpPr>
        <p:spPr>
          <a:xfrm>
            <a:off x="11358280" y="1765133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42C06B0-B469-4188-BD9F-E10FFF1ACA57}"/>
              </a:ext>
            </a:extLst>
          </p:cNvPr>
          <p:cNvSpPr/>
          <p:nvPr/>
        </p:nvSpPr>
        <p:spPr>
          <a:xfrm>
            <a:off x="11606544" y="1765133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60348-B61C-40B5-80E8-699D1967A84C}"/>
              </a:ext>
            </a:extLst>
          </p:cNvPr>
          <p:cNvSpPr txBox="1"/>
          <p:nvPr/>
        </p:nvSpPr>
        <p:spPr>
          <a:xfrm>
            <a:off x="8866504" y="1961073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770086-5B98-4B4B-B64D-C352ACF7E4E8}"/>
              </a:ext>
            </a:extLst>
          </p:cNvPr>
          <p:cNvSpPr txBox="1"/>
          <p:nvPr/>
        </p:nvSpPr>
        <p:spPr>
          <a:xfrm>
            <a:off x="9105799" y="19610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5DAC33-9C8F-48C9-98CE-E4638C385E6F}"/>
              </a:ext>
            </a:extLst>
          </p:cNvPr>
          <p:cNvSpPr txBox="1"/>
          <p:nvPr/>
        </p:nvSpPr>
        <p:spPr>
          <a:xfrm>
            <a:off x="9361400" y="196107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S</a:t>
            </a:r>
            <a:endParaRPr lang="en-US" sz="12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CD910B-9B79-435E-A072-FA23B96E3749}"/>
              </a:ext>
            </a:extLst>
          </p:cNvPr>
          <p:cNvSpPr txBox="1"/>
          <p:nvPr/>
        </p:nvSpPr>
        <p:spPr>
          <a:xfrm>
            <a:off x="9596680" y="1961073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O</a:t>
            </a:r>
            <a:endParaRPr lang="en-US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86D591-B454-4B4B-A881-9FA0ED1EFB07}"/>
              </a:ext>
            </a:extLst>
          </p:cNvPr>
          <p:cNvSpPr txBox="1"/>
          <p:nvPr/>
        </p:nvSpPr>
        <p:spPr>
          <a:xfrm>
            <a:off x="9856243" y="1961073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N</a:t>
            </a:r>
            <a:endParaRPr lang="en-US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6040BB-FA58-4FD0-81DF-EB9123FF4885}"/>
              </a:ext>
            </a:extLst>
          </p:cNvPr>
          <p:cNvSpPr txBox="1"/>
          <p:nvPr/>
        </p:nvSpPr>
        <p:spPr>
          <a:xfrm>
            <a:off x="10096479" y="196107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D</a:t>
            </a:r>
            <a:endParaRPr lang="en-US" sz="12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A6F6BE-8979-44CA-B216-095C4F6429ED}"/>
              </a:ext>
            </a:extLst>
          </p:cNvPr>
          <p:cNvSpPr txBox="1"/>
          <p:nvPr/>
        </p:nvSpPr>
        <p:spPr>
          <a:xfrm>
            <a:off x="10362961" y="1961073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27564B-04C6-46EE-8E10-C0F19C296DE1}"/>
              </a:ext>
            </a:extLst>
          </p:cNvPr>
          <p:cNvSpPr txBox="1"/>
          <p:nvPr/>
        </p:nvSpPr>
        <p:spPr>
          <a:xfrm>
            <a:off x="10597894" y="196107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F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9B0B93-4273-49D5-8C27-D5B434B56005}"/>
              </a:ext>
            </a:extLst>
          </p:cNvPr>
          <p:cNvSpPr txBox="1"/>
          <p:nvPr/>
        </p:nvSpPr>
        <p:spPr>
          <a:xfrm>
            <a:off x="10828321" y="1961073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74AEBE-A83D-46EA-9477-5440F29B401C}"/>
              </a:ext>
            </a:extLst>
          </p:cNvPr>
          <p:cNvSpPr txBox="1"/>
          <p:nvPr/>
        </p:nvSpPr>
        <p:spPr>
          <a:xfrm>
            <a:off x="11081648" y="19610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96813B1-81A4-4933-838F-4ECD1F93042B}"/>
              </a:ext>
            </a:extLst>
          </p:cNvPr>
          <p:cNvSpPr txBox="1"/>
          <p:nvPr/>
        </p:nvSpPr>
        <p:spPr>
          <a:xfrm>
            <a:off x="11316411" y="1961073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C114B8-9709-4489-A974-A0E4B26EFA10}"/>
              </a:ext>
            </a:extLst>
          </p:cNvPr>
          <p:cNvSpPr txBox="1"/>
          <p:nvPr/>
        </p:nvSpPr>
        <p:spPr>
          <a:xfrm>
            <a:off x="11625058" y="1961073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8219512D-F494-4ABE-BC3D-7E70E739C792}"/>
              </a:ext>
            </a:extLst>
          </p:cNvPr>
          <p:cNvSpPr/>
          <p:nvPr/>
        </p:nvSpPr>
        <p:spPr>
          <a:xfrm>
            <a:off x="8881796" y="2591559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36CE6180-0CEB-407B-A2B3-782CA587E350}"/>
              </a:ext>
            </a:extLst>
          </p:cNvPr>
          <p:cNvSpPr/>
          <p:nvPr/>
        </p:nvSpPr>
        <p:spPr>
          <a:xfrm>
            <a:off x="9130060" y="2591559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A98D55B-4368-404C-98B3-89AF4AA98536}"/>
              </a:ext>
            </a:extLst>
          </p:cNvPr>
          <p:cNvSpPr/>
          <p:nvPr/>
        </p:nvSpPr>
        <p:spPr>
          <a:xfrm>
            <a:off x="9377095" y="2591559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4BB408C-57EB-4ECA-99E2-ADE86C01D0CB}"/>
              </a:ext>
            </a:extLst>
          </p:cNvPr>
          <p:cNvSpPr/>
          <p:nvPr/>
        </p:nvSpPr>
        <p:spPr>
          <a:xfrm>
            <a:off x="9625359" y="2591559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3B92CEA-D3F6-4638-869A-6FA6FE12D965}"/>
              </a:ext>
            </a:extLst>
          </p:cNvPr>
          <p:cNvSpPr/>
          <p:nvPr/>
        </p:nvSpPr>
        <p:spPr>
          <a:xfrm>
            <a:off x="9872396" y="2591559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B2CE458-A4D3-409D-BD0C-6769D7D284C1}"/>
              </a:ext>
            </a:extLst>
          </p:cNvPr>
          <p:cNvSpPr/>
          <p:nvPr/>
        </p:nvSpPr>
        <p:spPr>
          <a:xfrm>
            <a:off x="10120660" y="2591559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ACB6BF9-A8D2-4ABE-98F1-66B29CDD2549}"/>
              </a:ext>
            </a:extLst>
          </p:cNvPr>
          <p:cNvSpPr/>
          <p:nvPr/>
        </p:nvSpPr>
        <p:spPr>
          <a:xfrm>
            <a:off x="10367695" y="2591559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11942B8-7AF0-485B-AFDB-E5FDCC2E721B}"/>
              </a:ext>
            </a:extLst>
          </p:cNvPr>
          <p:cNvSpPr/>
          <p:nvPr/>
        </p:nvSpPr>
        <p:spPr>
          <a:xfrm>
            <a:off x="10615959" y="2591559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AD9076E-5553-44B0-B66C-537DCDB39410}"/>
              </a:ext>
            </a:extLst>
          </p:cNvPr>
          <p:cNvSpPr/>
          <p:nvPr/>
        </p:nvSpPr>
        <p:spPr>
          <a:xfrm>
            <a:off x="10862981" y="2591559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26D757B-041D-4BDB-91F9-A47A0DA22EFE}"/>
              </a:ext>
            </a:extLst>
          </p:cNvPr>
          <p:cNvSpPr/>
          <p:nvPr/>
        </p:nvSpPr>
        <p:spPr>
          <a:xfrm>
            <a:off x="11111245" y="2591559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A52FDCA-5C00-4AB7-B3B9-4BF29B9BE385}"/>
              </a:ext>
            </a:extLst>
          </p:cNvPr>
          <p:cNvSpPr/>
          <p:nvPr/>
        </p:nvSpPr>
        <p:spPr>
          <a:xfrm>
            <a:off x="11358280" y="2591559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8836D24-0603-488A-91DB-7AB28D3F7635}"/>
              </a:ext>
            </a:extLst>
          </p:cNvPr>
          <p:cNvSpPr/>
          <p:nvPr/>
        </p:nvSpPr>
        <p:spPr>
          <a:xfrm>
            <a:off x="11606544" y="2591559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7FD40E-B681-4FCB-AD42-2049941BF338}"/>
              </a:ext>
            </a:extLst>
          </p:cNvPr>
          <p:cNvSpPr txBox="1"/>
          <p:nvPr/>
        </p:nvSpPr>
        <p:spPr>
          <a:xfrm>
            <a:off x="8866504" y="2787499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232D61-41B0-454A-8FE0-A9C52B604BE5}"/>
              </a:ext>
            </a:extLst>
          </p:cNvPr>
          <p:cNvSpPr txBox="1"/>
          <p:nvPr/>
        </p:nvSpPr>
        <p:spPr>
          <a:xfrm>
            <a:off x="9105799" y="278749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D856CD7-2923-42C2-B6C0-7C8428D7D175}"/>
              </a:ext>
            </a:extLst>
          </p:cNvPr>
          <p:cNvSpPr txBox="1"/>
          <p:nvPr/>
        </p:nvSpPr>
        <p:spPr>
          <a:xfrm>
            <a:off x="9361400" y="278749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S</a:t>
            </a:r>
            <a:endParaRPr lang="en-US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9B29E9-6A2F-44EB-901E-BBE52EACC790}"/>
              </a:ext>
            </a:extLst>
          </p:cNvPr>
          <p:cNvSpPr txBox="1"/>
          <p:nvPr/>
        </p:nvSpPr>
        <p:spPr>
          <a:xfrm>
            <a:off x="9596680" y="2787499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O</a:t>
            </a:r>
            <a:endParaRPr lang="en-US" sz="12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AE4014-3668-4C4B-BE2F-D7190C1C5466}"/>
              </a:ext>
            </a:extLst>
          </p:cNvPr>
          <p:cNvSpPr txBox="1"/>
          <p:nvPr/>
        </p:nvSpPr>
        <p:spPr>
          <a:xfrm>
            <a:off x="9856243" y="2787499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N</a:t>
            </a:r>
            <a:endParaRPr lang="en-US" sz="12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7D00CD-6AAE-404F-B68C-D98F0A4150BE}"/>
              </a:ext>
            </a:extLst>
          </p:cNvPr>
          <p:cNvSpPr txBox="1"/>
          <p:nvPr/>
        </p:nvSpPr>
        <p:spPr>
          <a:xfrm>
            <a:off x="10096479" y="2787499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D</a:t>
            </a:r>
            <a:endParaRPr lang="en-US" sz="12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B80149-D2AF-4D3A-BBBB-436E6B46F47C}"/>
              </a:ext>
            </a:extLst>
          </p:cNvPr>
          <p:cNvSpPr txBox="1"/>
          <p:nvPr/>
        </p:nvSpPr>
        <p:spPr>
          <a:xfrm>
            <a:off x="10362961" y="2787499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9AC60D-C5B0-4117-B22A-E42BC86E2C05}"/>
              </a:ext>
            </a:extLst>
          </p:cNvPr>
          <p:cNvSpPr txBox="1"/>
          <p:nvPr/>
        </p:nvSpPr>
        <p:spPr>
          <a:xfrm>
            <a:off x="10597894" y="278749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F</a:t>
            </a:r>
            <a:endParaRPr lang="en-US" sz="12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BCF8808-2356-4AD6-A02A-01F61EE53ED8}"/>
              </a:ext>
            </a:extLst>
          </p:cNvPr>
          <p:cNvSpPr txBox="1"/>
          <p:nvPr/>
        </p:nvSpPr>
        <p:spPr>
          <a:xfrm>
            <a:off x="10828321" y="2787499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C96BDDA-873D-4AB6-B689-0D47C2ECFCBE}"/>
              </a:ext>
            </a:extLst>
          </p:cNvPr>
          <p:cNvSpPr txBox="1"/>
          <p:nvPr/>
        </p:nvSpPr>
        <p:spPr>
          <a:xfrm>
            <a:off x="11081648" y="278749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B75C24-6A21-4B55-A638-F9C9C3A7A677}"/>
              </a:ext>
            </a:extLst>
          </p:cNvPr>
          <p:cNvSpPr txBox="1"/>
          <p:nvPr/>
        </p:nvSpPr>
        <p:spPr>
          <a:xfrm>
            <a:off x="11316411" y="2787499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E8840B4-BF8B-4DB8-BE62-E70910034BC2}"/>
              </a:ext>
            </a:extLst>
          </p:cNvPr>
          <p:cNvSpPr txBox="1"/>
          <p:nvPr/>
        </p:nvSpPr>
        <p:spPr>
          <a:xfrm>
            <a:off x="11625058" y="2787499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ACDDB4A-95CF-45CD-A8C1-FC456C8C1E98}"/>
              </a:ext>
            </a:extLst>
          </p:cNvPr>
          <p:cNvSpPr/>
          <p:nvPr/>
        </p:nvSpPr>
        <p:spPr>
          <a:xfrm>
            <a:off x="8873846" y="3457625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C7A31C96-5D68-4E83-BD0C-2F258D46CBAB}"/>
              </a:ext>
            </a:extLst>
          </p:cNvPr>
          <p:cNvSpPr/>
          <p:nvPr/>
        </p:nvSpPr>
        <p:spPr>
          <a:xfrm>
            <a:off x="9122110" y="3457625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3F11970-3D99-4360-B5B2-68A04E20FE26}"/>
              </a:ext>
            </a:extLst>
          </p:cNvPr>
          <p:cNvSpPr/>
          <p:nvPr/>
        </p:nvSpPr>
        <p:spPr>
          <a:xfrm>
            <a:off x="9369145" y="3457625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AE8BDFA2-84EF-46F5-9926-C902CBA4E5AD}"/>
              </a:ext>
            </a:extLst>
          </p:cNvPr>
          <p:cNvSpPr/>
          <p:nvPr/>
        </p:nvSpPr>
        <p:spPr>
          <a:xfrm>
            <a:off x="9617409" y="3457625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63014537-9D00-4934-897E-C7E832C46C5B}"/>
              </a:ext>
            </a:extLst>
          </p:cNvPr>
          <p:cNvSpPr/>
          <p:nvPr/>
        </p:nvSpPr>
        <p:spPr>
          <a:xfrm>
            <a:off x="9864446" y="3457625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1B5B3516-0F0E-4FE7-A9ED-D4378439AB8E}"/>
              </a:ext>
            </a:extLst>
          </p:cNvPr>
          <p:cNvSpPr/>
          <p:nvPr/>
        </p:nvSpPr>
        <p:spPr>
          <a:xfrm>
            <a:off x="10112710" y="3457625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AA9531C-C406-403D-BC04-4B43E271937C}"/>
              </a:ext>
            </a:extLst>
          </p:cNvPr>
          <p:cNvSpPr/>
          <p:nvPr/>
        </p:nvSpPr>
        <p:spPr>
          <a:xfrm>
            <a:off x="10359745" y="3457625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C3E3AEF4-071A-4CCC-811C-4ED55EECB211}"/>
              </a:ext>
            </a:extLst>
          </p:cNvPr>
          <p:cNvSpPr/>
          <p:nvPr/>
        </p:nvSpPr>
        <p:spPr>
          <a:xfrm>
            <a:off x="10608009" y="3457625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01C1627-DFE0-45E4-9F93-824495DD1328}"/>
              </a:ext>
            </a:extLst>
          </p:cNvPr>
          <p:cNvSpPr/>
          <p:nvPr/>
        </p:nvSpPr>
        <p:spPr>
          <a:xfrm>
            <a:off x="10855031" y="3457625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DEACED9-9CB4-4D4C-BD5C-417A8B80F4E0}"/>
              </a:ext>
            </a:extLst>
          </p:cNvPr>
          <p:cNvSpPr/>
          <p:nvPr/>
        </p:nvSpPr>
        <p:spPr>
          <a:xfrm>
            <a:off x="11103295" y="3457625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A9EA6A4A-3510-4063-BCCA-3A9CCA1F528E}"/>
              </a:ext>
            </a:extLst>
          </p:cNvPr>
          <p:cNvSpPr/>
          <p:nvPr/>
        </p:nvSpPr>
        <p:spPr>
          <a:xfrm>
            <a:off x="11350330" y="3457625"/>
            <a:ext cx="219068" cy="212545"/>
          </a:xfrm>
          <a:prstGeom prst="roundRect">
            <a:avLst/>
          </a:prstGeom>
          <a:solidFill>
            <a:srgbClr val="00B0F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864A9FA-94B1-4A91-9A1A-575B655F5836}"/>
              </a:ext>
            </a:extLst>
          </p:cNvPr>
          <p:cNvSpPr/>
          <p:nvPr/>
        </p:nvSpPr>
        <p:spPr>
          <a:xfrm>
            <a:off x="11598594" y="3457625"/>
            <a:ext cx="219068" cy="212545"/>
          </a:xfrm>
          <a:prstGeom prst="roundRect">
            <a:avLst/>
          </a:prstGeom>
          <a:solidFill>
            <a:srgbClr val="7030A0">
              <a:alpha val="4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5330549-9C59-4B72-84A8-9D12CDA23525}"/>
              </a:ext>
            </a:extLst>
          </p:cNvPr>
          <p:cNvSpPr txBox="1"/>
          <p:nvPr/>
        </p:nvSpPr>
        <p:spPr>
          <a:xfrm>
            <a:off x="8858554" y="3653565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96E47B-2E0C-43B5-BDFE-264FF6B8141F}"/>
              </a:ext>
            </a:extLst>
          </p:cNvPr>
          <p:cNvSpPr txBox="1"/>
          <p:nvPr/>
        </p:nvSpPr>
        <p:spPr>
          <a:xfrm>
            <a:off x="9097849" y="365356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1F027EF-77EA-4A49-996B-12A1F132D428}"/>
              </a:ext>
            </a:extLst>
          </p:cNvPr>
          <p:cNvSpPr txBox="1"/>
          <p:nvPr/>
        </p:nvSpPr>
        <p:spPr>
          <a:xfrm>
            <a:off x="9353450" y="365356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S</a:t>
            </a:r>
            <a:endParaRPr lang="en-US" sz="1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96A9C7B-23C5-4DA7-A0E1-B82AC8BDBA1E}"/>
              </a:ext>
            </a:extLst>
          </p:cNvPr>
          <p:cNvSpPr txBox="1"/>
          <p:nvPr/>
        </p:nvSpPr>
        <p:spPr>
          <a:xfrm>
            <a:off x="9588730" y="365356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O</a:t>
            </a:r>
            <a:endParaRPr lang="en-US" sz="1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FBDD6AA-72A3-4714-90FF-110BAEC438D5}"/>
              </a:ext>
            </a:extLst>
          </p:cNvPr>
          <p:cNvSpPr txBox="1"/>
          <p:nvPr/>
        </p:nvSpPr>
        <p:spPr>
          <a:xfrm>
            <a:off x="9848293" y="3653565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N</a:t>
            </a:r>
            <a:endParaRPr lang="en-US" sz="12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2916818-A6A5-4BFA-A606-B51C9FE5C656}"/>
              </a:ext>
            </a:extLst>
          </p:cNvPr>
          <p:cNvSpPr txBox="1"/>
          <p:nvPr/>
        </p:nvSpPr>
        <p:spPr>
          <a:xfrm>
            <a:off x="10088529" y="365356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D</a:t>
            </a:r>
            <a:endParaRPr lang="en-US" sz="12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89DF804-B029-47FF-9D46-25C8E04378D5}"/>
              </a:ext>
            </a:extLst>
          </p:cNvPr>
          <p:cNvSpPr txBox="1"/>
          <p:nvPr/>
        </p:nvSpPr>
        <p:spPr>
          <a:xfrm>
            <a:off x="10355011" y="3653565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E5A3B91-476F-409D-88E1-9AF8D2404DF0}"/>
              </a:ext>
            </a:extLst>
          </p:cNvPr>
          <p:cNvSpPr txBox="1"/>
          <p:nvPr/>
        </p:nvSpPr>
        <p:spPr>
          <a:xfrm>
            <a:off x="10589944" y="3653565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F</a:t>
            </a:r>
            <a:endParaRPr lang="en-US" sz="12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2DE5229-B452-461A-9F31-B8A83B9B69CB}"/>
              </a:ext>
            </a:extLst>
          </p:cNvPr>
          <p:cNvSpPr txBox="1"/>
          <p:nvPr/>
        </p:nvSpPr>
        <p:spPr>
          <a:xfrm>
            <a:off x="10820371" y="3653565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9A0F6D8-BC8C-44C7-B541-32E162F3A8DE}"/>
              </a:ext>
            </a:extLst>
          </p:cNvPr>
          <p:cNvSpPr txBox="1"/>
          <p:nvPr/>
        </p:nvSpPr>
        <p:spPr>
          <a:xfrm>
            <a:off x="11073698" y="365356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45B77E-8358-4F1C-9A39-74C9BA88298B}"/>
              </a:ext>
            </a:extLst>
          </p:cNvPr>
          <p:cNvSpPr txBox="1"/>
          <p:nvPr/>
        </p:nvSpPr>
        <p:spPr>
          <a:xfrm>
            <a:off x="11308461" y="3653565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0A10C2E-B643-424F-AA2E-E2E292E8ED03}"/>
              </a:ext>
            </a:extLst>
          </p:cNvPr>
          <p:cNvSpPr txBox="1"/>
          <p:nvPr/>
        </p:nvSpPr>
        <p:spPr>
          <a:xfrm>
            <a:off x="11617108" y="3653565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47F46675-6094-45A1-A823-54BD7B23D79D}"/>
              </a:ext>
            </a:extLst>
          </p:cNvPr>
          <p:cNvSpPr/>
          <p:nvPr/>
        </p:nvSpPr>
        <p:spPr>
          <a:xfrm>
            <a:off x="8867047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2AEC9760-945B-43D3-AF47-E3FAE7D5319D}"/>
              </a:ext>
            </a:extLst>
          </p:cNvPr>
          <p:cNvSpPr/>
          <p:nvPr/>
        </p:nvSpPr>
        <p:spPr>
          <a:xfrm>
            <a:off x="9115311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9C4827A-9AD4-4DA5-B276-7A44D0EC4612}"/>
              </a:ext>
            </a:extLst>
          </p:cNvPr>
          <p:cNvSpPr/>
          <p:nvPr/>
        </p:nvSpPr>
        <p:spPr>
          <a:xfrm>
            <a:off x="9362346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D1F29469-4CBC-4DC6-82FA-A6A3A72DC05E}"/>
              </a:ext>
            </a:extLst>
          </p:cNvPr>
          <p:cNvSpPr/>
          <p:nvPr/>
        </p:nvSpPr>
        <p:spPr>
          <a:xfrm>
            <a:off x="9610610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BD583EC3-E354-421F-86FD-2DC5A9895213}"/>
              </a:ext>
            </a:extLst>
          </p:cNvPr>
          <p:cNvSpPr/>
          <p:nvPr/>
        </p:nvSpPr>
        <p:spPr>
          <a:xfrm>
            <a:off x="9857647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1AD00AE-58FA-4FF4-AF29-04EE9064C875}"/>
              </a:ext>
            </a:extLst>
          </p:cNvPr>
          <p:cNvSpPr/>
          <p:nvPr/>
        </p:nvSpPr>
        <p:spPr>
          <a:xfrm>
            <a:off x="10105911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FAC0F1E-8911-4FC8-9A41-F43F11D3A8C5}"/>
              </a:ext>
            </a:extLst>
          </p:cNvPr>
          <p:cNvSpPr/>
          <p:nvPr/>
        </p:nvSpPr>
        <p:spPr>
          <a:xfrm>
            <a:off x="10352946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A0E87730-7249-467C-9524-1D7A7E47B953}"/>
              </a:ext>
            </a:extLst>
          </p:cNvPr>
          <p:cNvSpPr/>
          <p:nvPr/>
        </p:nvSpPr>
        <p:spPr>
          <a:xfrm>
            <a:off x="10601210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2FB1D6B2-E9EC-4646-9D9F-A15F8F55EA0A}"/>
              </a:ext>
            </a:extLst>
          </p:cNvPr>
          <p:cNvSpPr/>
          <p:nvPr/>
        </p:nvSpPr>
        <p:spPr>
          <a:xfrm>
            <a:off x="10848232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28B759A6-CA1F-4B65-B88F-CE0824B96FCD}"/>
              </a:ext>
            </a:extLst>
          </p:cNvPr>
          <p:cNvSpPr/>
          <p:nvPr/>
        </p:nvSpPr>
        <p:spPr>
          <a:xfrm>
            <a:off x="11096496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9C83E9B3-3E81-4F1E-BAAA-D70AA4E60E78}"/>
              </a:ext>
            </a:extLst>
          </p:cNvPr>
          <p:cNvSpPr/>
          <p:nvPr/>
        </p:nvSpPr>
        <p:spPr>
          <a:xfrm>
            <a:off x="11343531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3152824F-3951-4E83-87DE-0E3BED070807}"/>
              </a:ext>
            </a:extLst>
          </p:cNvPr>
          <p:cNvSpPr/>
          <p:nvPr/>
        </p:nvSpPr>
        <p:spPr>
          <a:xfrm>
            <a:off x="11591795" y="4343482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578DD38-87BE-4EE0-BA89-BD6A39E94170}"/>
              </a:ext>
            </a:extLst>
          </p:cNvPr>
          <p:cNvSpPr txBox="1"/>
          <p:nvPr/>
        </p:nvSpPr>
        <p:spPr>
          <a:xfrm>
            <a:off x="8851755" y="4539422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46A98C8-E91E-47AD-9A35-66A555657B80}"/>
              </a:ext>
            </a:extLst>
          </p:cNvPr>
          <p:cNvSpPr txBox="1"/>
          <p:nvPr/>
        </p:nvSpPr>
        <p:spPr>
          <a:xfrm>
            <a:off x="9091050" y="453942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69149A1-E6F2-4821-A8EB-3E90AE6568D4}"/>
              </a:ext>
            </a:extLst>
          </p:cNvPr>
          <p:cNvSpPr txBox="1"/>
          <p:nvPr/>
        </p:nvSpPr>
        <p:spPr>
          <a:xfrm>
            <a:off x="9346651" y="4539422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S</a:t>
            </a:r>
            <a:endParaRPr lang="en-US" sz="12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205BA5E-04DA-4048-8D3E-0834C9FB48CD}"/>
              </a:ext>
            </a:extLst>
          </p:cNvPr>
          <p:cNvSpPr txBox="1"/>
          <p:nvPr/>
        </p:nvSpPr>
        <p:spPr>
          <a:xfrm>
            <a:off x="9581931" y="4539422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O</a:t>
            </a:r>
            <a:endParaRPr lang="en-US" sz="12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F599170-5C60-4F7C-B1F5-636F595BFA5D}"/>
              </a:ext>
            </a:extLst>
          </p:cNvPr>
          <p:cNvSpPr txBox="1"/>
          <p:nvPr/>
        </p:nvSpPr>
        <p:spPr>
          <a:xfrm>
            <a:off x="9841494" y="453942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N</a:t>
            </a:r>
            <a:endParaRPr lang="en-US" sz="12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567B9AA-3E45-4AA0-8CA6-2E9E445581B6}"/>
              </a:ext>
            </a:extLst>
          </p:cNvPr>
          <p:cNvSpPr txBox="1"/>
          <p:nvPr/>
        </p:nvSpPr>
        <p:spPr>
          <a:xfrm>
            <a:off x="10081730" y="4539422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D</a:t>
            </a:r>
            <a:endParaRPr lang="en-US" sz="12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189DC0D-D31B-4FA9-A4DA-3E13D4AB313D}"/>
              </a:ext>
            </a:extLst>
          </p:cNvPr>
          <p:cNvSpPr txBox="1"/>
          <p:nvPr/>
        </p:nvSpPr>
        <p:spPr>
          <a:xfrm>
            <a:off x="10348212" y="4539422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0CC47B2-D21A-4592-939C-07215478D364}"/>
              </a:ext>
            </a:extLst>
          </p:cNvPr>
          <p:cNvSpPr txBox="1"/>
          <p:nvPr/>
        </p:nvSpPr>
        <p:spPr>
          <a:xfrm>
            <a:off x="10583145" y="4539422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F</a:t>
            </a:r>
            <a:endParaRPr lang="en-US" sz="12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4B5684E-DA1A-4FFF-AC45-9F3D36D79980}"/>
              </a:ext>
            </a:extLst>
          </p:cNvPr>
          <p:cNvSpPr txBox="1"/>
          <p:nvPr/>
        </p:nvSpPr>
        <p:spPr>
          <a:xfrm>
            <a:off x="10813572" y="453942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83B40BC-6E98-4172-9FB0-A1F3203EC8AC}"/>
              </a:ext>
            </a:extLst>
          </p:cNvPr>
          <p:cNvSpPr txBox="1"/>
          <p:nvPr/>
        </p:nvSpPr>
        <p:spPr>
          <a:xfrm>
            <a:off x="11066899" y="453942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30768FF-98BF-4A70-85D0-AA392789B683}"/>
              </a:ext>
            </a:extLst>
          </p:cNvPr>
          <p:cNvSpPr txBox="1"/>
          <p:nvPr/>
        </p:nvSpPr>
        <p:spPr>
          <a:xfrm>
            <a:off x="11301662" y="4539422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4ACCA53-E6A5-45A2-AE21-0176F083E5EB}"/>
              </a:ext>
            </a:extLst>
          </p:cNvPr>
          <p:cNvSpPr txBox="1"/>
          <p:nvPr/>
        </p:nvSpPr>
        <p:spPr>
          <a:xfrm>
            <a:off x="11610309" y="4539422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C18E503E-4C7B-4204-B291-0276B56B44E3}"/>
              </a:ext>
            </a:extLst>
          </p:cNvPr>
          <p:cNvSpPr/>
          <p:nvPr/>
        </p:nvSpPr>
        <p:spPr>
          <a:xfrm>
            <a:off x="8871053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0C3B3589-1998-4A59-8111-EAE056F4F219}"/>
              </a:ext>
            </a:extLst>
          </p:cNvPr>
          <p:cNvSpPr/>
          <p:nvPr/>
        </p:nvSpPr>
        <p:spPr>
          <a:xfrm>
            <a:off x="9119317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47458A11-A5EF-420E-B766-A47A112BC0B5}"/>
              </a:ext>
            </a:extLst>
          </p:cNvPr>
          <p:cNvSpPr/>
          <p:nvPr/>
        </p:nvSpPr>
        <p:spPr>
          <a:xfrm>
            <a:off x="9366352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A3A1CAA1-92B8-4232-BAA7-AE7F181D3DFA}"/>
              </a:ext>
            </a:extLst>
          </p:cNvPr>
          <p:cNvSpPr/>
          <p:nvPr/>
        </p:nvSpPr>
        <p:spPr>
          <a:xfrm>
            <a:off x="9614616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1B1B5AC-502A-4B76-8777-5B664D50689D}"/>
              </a:ext>
            </a:extLst>
          </p:cNvPr>
          <p:cNvSpPr/>
          <p:nvPr/>
        </p:nvSpPr>
        <p:spPr>
          <a:xfrm>
            <a:off x="9861653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2DBB5083-B677-47E0-A81A-9349978B2528}"/>
              </a:ext>
            </a:extLst>
          </p:cNvPr>
          <p:cNvSpPr/>
          <p:nvPr/>
        </p:nvSpPr>
        <p:spPr>
          <a:xfrm>
            <a:off x="10109917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4D877772-36CE-4B55-A420-0A5B472B0B5F}"/>
              </a:ext>
            </a:extLst>
          </p:cNvPr>
          <p:cNvSpPr/>
          <p:nvPr/>
        </p:nvSpPr>
        <p:spPr>
          <a:xfrm>
            <a:off x="10356952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86E13227-5C58-459A-9BB8-E92B327B0F93}"/>
              </a:ext>
            </a:extLst>
          </p:cNvPr>
          <p:cNvSpPr/>
          <p:nvPr/>
        </p:nvSpPr>
        <p:spPr>
          <a:xfrm>
            <a:off x="10605216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E1543C98-A9A7-4AC6-A531-1709333C689D}"/>
              </a:ext>
            </a:extLst>
          </p:cNvPr>
          <p:cNvSpPr/>
          <p:nvPr/>
        </p:nvSpPr>
        <p:spPr>
          <a:xfrm>
            <a:off x="10852238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32F73279-356F-4763-A6D4-6DDCB1BAA7A6}"/>
              </a:ext>
            </a:extLst>
          </p:cNvPr>
          <p:cNvSpPr/>
          <p:nvPr/>
        </p:nvSpPr>
        <p:spPr>
          <a:xfrm>
            <a:off x="11100502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D3A78825-098D-4119-8BAC-C0A81CFC8862}"/>
              </a:ext>
            </a:extLst>
          </p:cNvPr>
          <p:cNvSpPr/>
          <p:nvPr/>
        </p:nvSpPr>
        <p:spPr>
          <a:xfrm>
            <a:off x="11347537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2D11728E-3CE4-4FA3-B586-D41E7CA7466B}"/>
              </a:ext>
            </a:extLst>
          </p:cNvPr>
          <p:cNvSpPr/>
          <p:nvPr/>
        </p:nvSpPr>
        <p:spPr>
          <a:xfrm>
            <a:off x="11595801" y="5209845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979AF74-AD65-4FE3-87CB-CBA2049279EB}"/>
              </a:ext>
            </a:extLst>
          </p:cNvPr>
          <p:cNvSpPr txBox="1"/>
          <p:nvPr/>
        </p:nvSpPr>
        <p:spPr>
          <a:xfrm>
            <a:off x="8855761" y="5405785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EB1434E-D33B-497C-9F98-2F67D52E5431}"/>
              </a:ext>
            </a:extLst>
          </p:cNvPr>
          <p:cNvSpPr txBox="1"/>
          <p:nvPr/>
        </p:nvSpPr>
        <p:spPr>
          <a:xfrm>
            <a:off x="9095056" y="540578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03309B3-84E0-4D6B-8632-E96255FF7542}"/>
              </a:ext>
            </a:extLst>
          </p:cNvPr>
          <p:cNvSpPr txBox="1"/>
          <p:nvPr/>
        </p:nvSpPr>
        <p:spPr>
          <a:xfrm>
            <a:off x="9350657" y="540578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S</a:t>
            </a:r>
            <a:endParaRPr lang="en-US" sz="1200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81E642E-3323-4215-A02E-00B42B8EFC6F}"/>
              </a:ext>
            </a:extLst>
          </p:cNvPr>
          <p:cNvSpPr txBox="1"/>
          <p:nvPr/>
        </p:nvSpPr>
        <p:spPr>
          <a:xfrm>
            <a:off x="9585937" y="5405785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O</a:t>
            </a:r>
            <a:endParaRPr lang="en-US" sz="12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617BA54-31B1-46B7-B1D7-D9E9EB37A19C}"/>
              </a:ext>
            </a:extLst>
          </p:cNvPr>
          <p:cNvSpPr txBox="1"/>
          <p:nvPr/>
        </p:nvSpPr>
        <p:spPr>
          <a:xfrm>
            <a:off x="9845500" y="5405785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N</a:t>
            </a:r>
            <a:endParaRPr lang="en-US" sz="12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8585BF8-CAAE-426C-9370-6BC543D66949}"/>
              </a:ext>
            </a:extLst>
          </p:cNvPr>
          <p:cNvSpPr txBox="1"/>
          <p:nvPr/>
        </p:nvSpPr>
        <p:spPr>
          <a:xfrm>
            <a:off x="10085736" y="5405785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D</a:t>
            </a:r>
            <a:endParaRPr lang="en-US" sz="12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D37544F-716A-4889-A0BE-82F644C0D509}"/>
              </a:ext>
            </a:extLst>
          </p:cNvPr>
          <p:cNvSpPr txBox="1"/>
          <p:nvPr/>
        </p:nvSpPr>
        <p:spPr>
          <a:xfrm>
            <a:off x="10352218" y="5405785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F7837ED-B365-45E0-84A5-50EF94B6D8FB}"/>
              </a:ext>
            </a:extLst>
          </p:cNvPr>
          <p:cNvSpPr txBox="1"/>
          <p:nvPr/>
        </p:nvSpPr>
        <p:spPr>
          <a:xfrm>
            <a:off x="10587151" y="5405785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F</a:t>
            </a:r>
            <a:endParaRPr lang="en-US" sz="12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17BD2D-7095-4D94-ADD1-084542C6209F}"/>
              </a:ext>
            </a:extLst>
          </p:cNvPr>
          <p:cNvSpPr txBox="1"/>
          <p:nvPr/>
        </p:nvSpPr>
        <p:spPr>
          <a:xfrm>
            <a:off x="10817578" y="5405785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72CC3B8-A917-425A-BB09-69E70AAF88A5}"/>
              </a:ext>
            </a:extLst>
          </p:cNvPr>
          <p:cNvSpPr txBox="1"/>
          <p:nvPr/>
        </p:nvSpPr>
        <p:spPr>
          <a:xfrm>
            <a:off x="11070905" y="540578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4708D8B-A5D2-4844-A9F5-739260B62685}"/>
              </a:ext>
            </a:extLst>
          </p:cNvPr>
          <p:cNvSpPr txBox="1"/>
          <p:nvPr/>
        </p:nvSpPr>
        <p:spPr>
          <a:xfrm>
            <a:off x="11305668" y="5405785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38AE5386-16F8-47D9-B242-FFE8994FD9DC}"/>
              </a:ext>
            </a:extLst>
          </p:cNvPr>
          <p:cNvSpPr txBox="1"/>
          <p:nvPr/>
        </p:nvSpPr>
        <p:spPr>
          <a:xfrm>
            <a:off x="11614315" y="5405785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6AA25242-DF01-4A0A-8657-C721F3BB1635}"/>
              </a:ext>
            </a:extLst>
          </p:cNvPr>
          <p:cNvSpPr/>
          <p:nvPr/>
        </p:nvSpPr>
        <p:spPr>
          <a:xfrm>
            <a:off x="8906057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1A9047A-47EA-41E6-8B71-D82B989D17C7}"/>
              </a:ext>
            </a:extLst>
          </p:cNvPr>
          <p:cNvSpPr/>
          <p:nvPr/>
        </p:nvSpPr>
        <p:spPr>
          <a:xfrm>
            <a:off x="9154321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554D2070-49E9-4641-B2D4-C36495A6BD8F}"/>
              </a:ext>
            </a:extLst>
          </p:cNvPr>
          <p:cNvSpPr/>
          <p:nvPr/>
        </p:nvSpPr>
        <p:spPr>
          <a:xfrm>
            <a:off x="9401356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2EBD0F6D-08B5-4136-A92D-AB2AB7292917}"/>
              </a:ext>
            </a:extLst>
          </p:cNvPr>
          <p:cNvSpPr/>
          <p:nvPr/>
        </p:nvSpPr>
        <p:spPr>
          <a:xfrm>
            <a:off x="9649620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A109353F-EF11-4571-B7FB-2A4345EB68D7}"/>
              </a:ext>
            </a:extLst>
          </p:cNvPr>
          <p:cNvSpPr/>
          <p:nvPr/>
        </p:nvSpPr>
        <p:spPr>
          <a:xfrm>
            <a:off x="9896657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5F643E19-1705-4660-92A8-381C755AA310}"/>
              </a:ext>
            </a:extLst>
          </p:cNvPr>
          <p:cNvSpPr/>
          <p:nvPr/>
        </p:nvSpPr>
        <p:spPr>
          <a:xfrm>
            <a:off x="10144921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7740F19B-E6E9-4B1D-B6DF-A3A5F24E5BFE}"/>
              </a:ext>
            </a:extLst>
          </p:cNvPr>
          <p:cNvSpPr/>
          <p:nvPr/>
        </p:nvSpPr>
        <p:spPr>
          <a:xfrm>
            <a:off x="10391956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E03E1BDA-5C9C-4EF3-A0FF-BC0F1271C233}"/>
              </a:ext>
            </a:extLst>
          </p:cNvPr>
          <p:cNvSpPr/>
          <p:nvPr/>
        </p:nvSpPr>
        <p:spPr>
          <a:xfrm>
            <a:off x="10640220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970DA042-D477-4E6F-8886-0E568413151A}"/>
              </a:ext>
            </a:extLst>
          </p:cNvPr>
          <p:cNvSpPr/>
          <p:nvPr/>
        </p:nvSpPr>
        <p:spPr>
          <a:xfrm>
            <a:off x="10887242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AA57BC26-1737-4118-8631-4DEC684BF714}"/>
              </a:ext>
            </a:extLst>
          </p:cNvPr>
          <p:cNvSpPr/>
          <p:nvPr/>
        </p:nvSpPr>
        <p:spPr>
          <a:xfrm>
            <a:off x="11135506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D07C23E3-B40B-4176-9E76-02E57CDFFADE}"/>
              </a:ext>
            </a:extLst>
          </p:cNvPr>
          <p:cNvSpPr/>
          <p:nvPr/>
        </p:nvSpPr>
        <p:spPr>
          <a:xfrm>
            <a:off x="11382541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0202B1F6-E230-426F-827C-3EE7AEDBA67C}"/>
              </a:ext>
            </a:extLst>
          </p:cNvPr>
          <p:cNvSpPr/>
          <p:nvPr/>
        </p:nvSpPr>
        <p:spPr>
          <a:xfrm>
            <a:off x="11630805" y="6076208"/>
            <a:ext cx="219068" cy="212545"/>
          </a:xfrm>
          <a:prstGeom prst="roundRect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1355C02-721D-49A6-960A-7B9C5EE702FF}"/>
              </a:ext>
            </a:extLst>
          </p:cNvPr>
          <p:cNvSpPr txBox="1"/>
          <p:nvPr/>
        </p:nvSpPr>
        <p:spPr>
          <a:xfrm>
            <a:off x="8890765" y="6272148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BA1C9C64-34EF-481B-8906-336765F7A98A}"/>
              </a:ext>
            </a:extLst>
          </p:cNvPr>
          <p:cNvSpPr txBox="1"/>
          <p:nvPr/>
        </p:nvSpPr>
        <p:spPr>
          <a:xfrm>
            <a:off x="9130060" y="627214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3F17C7E-D156-4CE7-B951-214488A9B431}"/>
              </a:ext>
            </a:extLst>
          </p:cNvPr>
          <p:cNvSpPr txBox="1"/>
          <p:nvPr/>
        </p:nvSpPr>
        <p:spPr>
          <a:xfrm>
            <a:off x="9385661" y="627214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S</a:t>
            </a:r>
            <a:endParaRPr lang="en-US" sz="1200" b="1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F09504C-C124-4D6D-994C-511BFD5F72BD}"/>
              </a:ext>
            </a:extLst>
          </p:cNvPr>
          <p:cNvSpPr txBox="1"/>
          <p:nvPr/>
        </p:nvSpPr>
        <p:spPr>
          <a:xfrm>
            <a:off x="9620941" y="6272148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O</a:t>
            </a:r>
            <a:endParaRPr lang="en-US" sz="1200" b="1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641E833-7E47-4948-B0C0-E223A469C7EB}"/>
              </a:ext>
            </a:extLst>
          </p:cNvPr>
          <p:cNvSpPr txBox="1"/>
          <p:nvPr/>
        </p:nvSpPr>
        <p:spPr>
          <a:xfrm>
            <a:off x="9880504" y="627214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N</a:t>
            </a:r>
            <a:endParaRPr lang="en-US" sz="1200" b="1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73B8448-B907-41B4-B396-A31888CC15EC}"/>
              </a:ext>
            </a:extLst>
          </p:cNvPr>
          <p:cNvSpPr txBox="1"/>
          <p:nvPr/>
        </p:nvSpPr>
        <p:spPr>
          <a:xfrm>
            <a:off x="10120740" y="6272148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D</a:t>
            </a:r>
            <a:endParaRPr lang="en-US" sz="1200" b="1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7EE7098-61DC-47A5-B1EE-750DB494C673}"/>
              </a:ext>
            </a:extLst>
          </p:cNvPr>
          <p:cNvSpPr txBox="1"/>
          <p:nvPr/>
        </p:nvSpPr>
        <p:spPr>
          <a:xfrm>
            <a:off x="10387222" y="6272148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6695751-2381-4104-811D-7C3D1C6C96B0}"/>
              </a:ext>
            </a:extLst>
          </p:cNvPr>
          <p:cNvSpPr txBox="1"/>
          <p:nvPr/>
        </p:nvSpPr>
        <p:spPr>
          <a:xfrm>
            <a:off x="10622155" y="627214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F</a:t>
            </a:r>
            <a:endParaRPr lang="en-US" sz="12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72B695A-0C02-489C-85A6-FDFAD78AF749}"/>
              </a:ext>
            </a:extLst>
          </p:cNvPr>
          <p:cNvSpPr txBox="1"/>
          <p:nvPr/>
        </p:nvSpPr>
        <p:spPr>
          <a:xfrm>
            <a:off x="10852582" y="6272148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98AFAEA-3D2D-42DC-A418-C3F87A2121D1}"/>
              </a:ext>
            </a:extLst>
          </p:cNvPr>
          <p:cNvSpPr txBox="1"/>
          <p:nvPr/>
        </p:nvSpPr>
        <p:spPr>
          <a:xfrm>
            <a:off x="11105909" y="627214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A</a:t>
            </a:r>
            <a:endParaRPr lang="en-US" sz="1200" b="1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E0D97E6-B47D-4D07-BDBA-E696AD8B4F2E}"/>
              </a:ext>
            </a:extLst>
          </p:cNvPr>
          <p:cNvSpPr txBox="1"/>
          <p:nvPr/>
        </p:nvSpPr>
        <p:spPr>
          <a:xfrm>
            <a:off x="11340672" y="6272148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M</a:t>
            </a:r>
            <a:endParaRPr lang="en-US" sz="12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ABA957C-DE77-4910-AD32-9FAEE65B47A1}"/>
              </a:ext>
            </a:extLst>
          </p:cNvPr>
          <p:cNvSpPr txBox="1"/>
          <p:nvPr/>
        </p:nvSpPr>
        <p:spPr>
          <a:xfrm>
            <a:off x="11649319" y="6272148"/>
            <a:ext cx="234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/>
              <a:t>J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977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3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4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5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50" autoRev="1" fill="remov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200"/>
                            </p:stCondLst>
                            <p:childTnLst>
                              <p:par>
                                <p:cTn id="268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250" autoRev="1" fill="remov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0" dur="250" autoRev="1" fill="remov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250" autoRev="1" fill="remov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50" autoRev="1" fill="remov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900"/>
                            </p:stCondLst>
                            <p:childTnLst>
                              <p:par>
                                <p:cTn id="274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6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7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250" autoRev="1" fill="remov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600"/>
                            </p:stCondLst>
                            <p:childTnLst>
                              <p:par>
                                <p:cTn id="280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250" autoRev="1" fill="remov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2" dur="250" autoRev="1" fill="remov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3" dur="250" autoRev="1" fill="remov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250" autoRev="1" fill="remov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300"/>
                            </p:stCondLst>
                            <p:childTnLst>
                              <p:par>
                                <p:cTn id="286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7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8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9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50" autoRev="1" fill="remov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4000"/>
                            </p:stCondLst>
                            <p:childTnLst>
                              <p:par>
                                <p:cTn id="292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3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4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5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6" dur="250" autoRev="1" fill="remov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4700"/>
                            </p:stCondLst>
                            <p:childTnLst>
                              <p:par>
                                <p:cTn id="298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0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1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250" autoRev="1" fill="remov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400"/>
                            </p:stCondLst>
                            <p:childTnLst>
                              <p:par>
                                <p:cTn id="304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5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6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7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8" dur="250" autoRev="1" fill="remov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6100"/>
                            </p:stCondLst>
                            <p:childTnLst>
                              <p:par>
                                <p:cTn id="310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2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3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250" autoRev="1" fill="remov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6800"/>
                            </p:stCondLst>
                            <p:childTnLst>
                              <p:par>
                                <p:cTn id="316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7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8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9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250" autoRev="1" fill="remov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2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3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4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5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250" autoRev="1" fill="remov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200"/>
                            </p:stCondLst>
                            <p:childTnLst>
                              <p:par>
                                <p:cTn id="328" presetID="27" presetClass="emph" presetSubtype="0" fill="remove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9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0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1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250" autoRev="1" fill="remove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7" grpId="0" animBg="1"/>
      <p:bldP spid="58" grpId="0" animBg="1"/>
      <p:bldP spid="60" grpId="0" animBg="1"/>
      <p:bldP spid="61" grpId="0" animBg="1"/>
      <p:bldP spid="63" grpId="0" animBg="1"/>
      <p:bldP spid="65" grpId="0" animBg="1"/>
      <p:bldP spid="67" grpId="0" animBg="1"/>
      <p:bldP spid="68" grpId="0" animBg="1"/>
      <p:bldP spid="70" grpId="0" animBg="1"/>
      <p:bldP spid="11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4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83" grpId="0"/>
      <p:bldP spid="184" grpId="0"/>
      <p:bldP spid="185" grpId="0"/>
      <p:bldP spid="186" grpId="0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B4346-1B47-4F80-9272-485F9F7C3AA8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Overall Lifecycle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683DD82A-E0CF-4C9D-8FA3-AD932F62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96" y="2343255"/>
            <a:ext cx="474132" cy="510886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1ED0FC60-D751-42EF-B2F5-01223008A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96" y="3693966"/>
            <a:ext cx="474132" cy="51088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3724E58-A624-42D7-A39E-8D2DC5A94603}"/>
              </a:ext>
            </a:extLst>
          </p:cNvPr>
          <p:cNvGrpSpPr/>
          <p:nvPr/>
        </p:nvGrpSpPr>
        <p:grpSpPr>
          <a:xfrm>
            <a:off x="3394900" y="2665324"/>
            <a:ext cx="436311" cy="924098"/>
            <a:chOff x="3820656" y="1669774"/>
            <a:chExt cx="436311" cy="924098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3DDBC722-28E5-41A2-AD33-695CE198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656" y="1669775"/>
              <a:ext cx="222869" cy="222869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632D3F8D-64C0-4786-9847-E5342E4CA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867" y="1669774"/>
              <a:ext cx="222869" cy="222869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65B36C0E-B868-4C60-BE7F-742AD697F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278" y="2019809"/>
              <a:ext cx="222869" cy="222869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271FB324-E9E5-45EC-B7F3-82CA4FC6A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489" y="2019808"/>
              <a:ext cx="222869" cy="222869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90EFD1BE-1AA5-468D-8131-709F79F2F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887" y="2371003"/>
              <a:ext cx="222869" cy="222869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975216AF-A681-46FE-9FA6-4918AA093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098" y="2371002"/>
              <a:ext cx="222869" cy="22286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4EEFDE-8474-4A85-90F5-17A67EFB7192}"/>
              </a:ext>
            </a:extLst>
          </p:cNvPr>
          <p:cNvGrpSpPr/>
          <p:nvPr/>
        </p:nvGrpSpPr>
        <p:grpSpPr>
          <a:xfrm>
            <a:off x="5596732" y="3915372"/>
            <a:ext cx="430080" cy="222870"/>
            <a:chOff x="5734213" y="1832155"/>
            <a:chExt cx="430080" cy="222870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F8FD52A5-6F8F-48AC-80D3-1C8BFD553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213" y="1832156"/>
              <a:ext cx="222869" cy="222869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2A7E5E78-02F5-483A-8BCB-1ACD61595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424" y="1832155"/>
              <a:ext cx="222869" cy="22286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CDD465-5921-46BF-AFB7-872D25FB9D24}"/>
              </a:ext>
            </a:extLst>
          </p:cNvPr>
          <p:cNvGrpSpPr/>
          <p:nvPr/>
        </p:nvGrpSpPr>
        <p:grpSpPr>
          <a:xfrm>
            <a:off x="1393679" y="4123004"/>
            <a:ext cx="406178" cy="496802"/>
            <a:chOff x="4339254" y="5565990"/>
            <a:chExt cx="406178" cy="496802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EDE6525-DF0B-495C-B830-987241873861}"/>
                </a:ext>
              </a:extLst>
            </p:cNvPr>
            <p:cNvSpPr/>
            <p:nvPr/>
          </p:nvSpPr>
          <p:spPr>
            <a:xfrm>
              <a:off x="4339254" y="5565990"/>
              <a:ext cx="406178" cy="64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8ECA1FB-4D4B-49CA-B1C8-325BABB57374}"/>
                </a:ext>
              </a:extLst>
            </p:cNvPr>
            <p:cNvSpPr/>
            <p:nvPr/>
          </p:nvSpPr>
          <p:spPr>
            <a:xfrm>
              <a:off x="4339254" y="5668156"/>
              <a:ext cx="406178" cy="7089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D88C894-D05F-400C-8A1E-38FA4B28A196}"/>
                </a:ext>
              </a:extLst>
            </p:cNvPr>
            <p:cNvSpPr/>
            <p:nvPr/>
          </p:nvSpPr>
          <p:spPr>
            <a:xfrm>
              <a:off x="4339254" y="5774315"/>
              <a:ext cx="406178" cy="7089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866D73E-53CB-4784-8156-84426A2C8E8B}"/>
                </a:ext>
              </a:extLst>
            </p:cNvPr>
            <p:cNvSpPr/>
            <p:nvPr/>
          </p:nvSpPr>
          <p:spPr>
            <a:xfrm>
              <a:off x="4339254" y="5885738"/>
              <a:ext cx="406178" cy="70895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DAD1E75-698C-4F7F-BE74-9D3100495B04}"/>
                </a:ext>
              </a:extLst>
            </p:cNvPr>
            <p:cNvSpPr/>
            <p:nvPr/>
          </p:nvSpPr>
          <p:spPr>
            <a:xfrm>
              <a:off x="4339254" y="5991897"/>
              <a:ext cx="406178" cy="7089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93A08A8-B4C4-4A29-9E62-5E75AAD00A71}"/>
              </a:ext>
            </a:extLst>
          </p:cNvPr>
          <p:cNvGrpSpPr/>
          <p:nvPr/>
        </p:nvGrpSpPr>
        <p:grpSpPr>
          <a:xfrm>
            <a:off x="3400993" y="4855826"/>
            <a:ext cx="436311" cy="924098"/>
            <a:chOff x="3820656" y="1669774"/>
            <a:chExt cx="436311" cy="924098"/>
          </a:xfrm>
        </p:grpSpPr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20D08F0B-6FF1-4E5B-8040-F8C49B7F9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0656" y="1669775"/>
              <a:ext cx="222869" cy="222869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0D702748-F0B6-4196-805A-08F2A502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867" y="1669774"/>
              <a:ext cx="222869" cy="222869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5C3183CF-5803-414B-BC6F-23FC6EFC0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278" y="2019809"/>
              <a:ext cx="222869" cy="222869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BD03CBF3-8172-45B3-8561-91B46B3BE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489" y="2019808"/>
              <a:ext cx="222869" cy="222869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D8EC3485-CEBF-42C9-9061-E737C925C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887" y="2371003"/>
              <a:ext cx="222869" cy="222869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196D71ED-6EAE-435B-952B-509BE0A3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098" y="2371002"/>
              <a:ext cx="222869" cy="222869"/>
            </a:xfrm>
            <a:prstGeom prst="rect">
              <a:avLst/>
            </a:prstGeom>
          </p:spPr>
        </p:pic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8C0F5B4-BB75-477C-8604-AD46F311FA9A}"/>
              </a:ext>
            </a:extLst>
          </p:cNvPr>
          <p:cNvGrpSpPr/>
          <p:nvPr/>
        </p:nvGrpSpPr>
        <p:grpSpPr>
          <a:xfrm>
            <a:off x="5596732" y="4278911"/>
            <a:ext cx="430080" cy="222870"/>
            <a:chOff x="5734213" y="1832155"/>
            <a:chExt cx="430080" cy="222870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F9C9ACC-21EE-43F4-AA21-03131DBA2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213" y="1832156"/>
              <a:ext cx="222869" cy="222869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3B038244-3970-4CF6-BF63-0639324E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424" y="1832155"/>
              <a:ext cx="222869" cy="222869"/>
            </a:xfrm>
            <a:prstGeom prst="rect">
              <a:avLst/>
            </a:prstGeom>
          </p:spPr>
        </p:pic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0997636-E011-4339-B997-D5E6BBB95F80}"/>
              </a:ext>
            </a:extLst>
          </p:cNvPr>
          <p:cNvGrpSpPr/>
          <p:nvPr/>
        </p:nvGrpSpPr>
        <p:grpSpPr>
          <a:xfrm>
            <a:off x="5607272" y="4650393"/>
            <a:ext cx="430080" cy="222870"/>
            <a:chOff x="5734213" y="1832155"/>
            <a:chExt cx="430080" cy="222870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6E1B0142-AD82-48E2-B5FF-485BEAEE7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4213" y="1832156"/>
              <a:ext cx="222869" cy="222869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EB8DE943-254C-4E2F-85A2-676944BD7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1424" y="1832155"/>
              <a:ext cx="222869" cy="22286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64FA60-E107-4A76-BC8B-B2214F76A8AB}"/>
              </a:ext>
            </a:extLst>
          </p:cNvPr>
          <p:cNvGrpSpPr/>
          <p:nvPr/>
        </p:nvGrpSpPr>
        <p:grpSpPr>
          <a:xfrm>
            <a:off x="1917603" y="1434533"/>
            <a:ext cx="1353496" cy="4950126"/>
            <a:chOff x="2351237" y="1274277"/>
            <a:chExt cx="1353496" cy="49501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22467C-7636-4B09-9B6C-416700FF7849}"/>
                </a:ext>
              </a:extLst>
            </p:cNvPr>
            <p:cNvGrpSpPr/>
            <p:nvPr/>
          </p:nvGrpSpPr>
          <p:grpSpPr>
            <a:xfrm>
              <a:off x="2672775" y="2167399"/>
              <a:ext cx="749128" cy="1931066"/>
              <a:chOff x="3832391" y="2771480"/>
              <a:chExt cx="749128" cy="1931066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2882819-9680-4333-8C88-EAB4DE6A5B57}"/>
                  </a:ext>
                </a:extLst>
              </p:cNvPr>
              <p:cNvSpPr txBox="1"/>
              <p:nvPr/>
            </p:nvSpPr>
            <p:spPr>
              <a:xfrm>
                <a:off x="3960082" y="3142364"/>
                <a:ext cx="547481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CPO</a:t>
                </a: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8409C78-218B-4C92-B5C2-05CC7F8DB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1219" y="3922514"/>
                <a:ext cx="152137" cy="390437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5A177C6-34F0-4810-AE42-CD7221434B44}"/>
                  </a:ext>
                </a:extLst>
              </p:cNvPr>
              <p:cNvSpPr txBox="1"/>
              <p:nvPr/>
            </p:nvSpPr>
            <p:spPr>
              <a:xfrm>
                <a:off x="3832391" y="4240881"/>
                <a:ext cx="749128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PO/EPO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D6911672-7E7D-4A3F-9EFB-75833108C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5392" y="2854653"/>
                <a:ext cx="152137" cy="390437"/>
              </a:xfrm>
              <a:prstGeom prst="rect">
                <a:avLst/>
              </a:prstGeom>
            </p:spPr>
          </p:pic>
          <p:sp>
            <p:nvSpPr>
              <p:cNvPr id="114" name="Rounded Rectangle 62">
                <a:extLst>
                  <a:ext uri="{FF2B5EF4-FFF2-40B4-BE49-F238E27FC236}">
                    <a16:creationId xmlns:a16="http://schemas.microsoft.com/office/drawing/2014/main" id="{F3C1B85A-5C9D-4797-A5D5-8EA5C3067492}"/>
                  </a:ext>
                </a:extLst>
              </p:cNvPr>
              <p:cNvSpPr/>
              <p:nvPr/>
            </p:nvSpPr>
            <p:spPr bwMode="auto">
              <a:xfrm>
                <a:off x="3904010" y="2771480"/>
                <a:ext cx="603553" cy="1838227"/>
              </a:xfrm>
              <a:prstGeom prst="roundRect">
                <a:avLst/>
              </a:prstGeom>
              <a:noFill/>
              <a:ln>
                <a:prstDash val="lg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3274" tIns="46637" rIns="93274" bIns="4663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0A4730E-5128-40D6-9400-96DFEBAA781B}"/>
                </a:ext>
              </a:extLst>
            </p:cNvPr>
            <p:cNvGrpSpPr/>
            <p:nvPr/>
          </p:nvGrpSpPr>
          <p:grpSpPr>
            <a:xfrm>
              <a:off x="2679564" y="4293337"/>
              <a:ext cx="749128" cy="1931066"/>
              <a:chOff x="3832391" y="2771480"/>
              <a:chExt cx="749128" cy="1931066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6C0868D-97EF-47BD-9353-BEE2250577EB}"/>
                  </a:ext>
                </a:extLst>
              </p:cNvPr>
              <p:cNvSpPr txBox="1"/>
              <p:nvPr/>
            </p:nvSpPr>
            <p:spPr>
              <a:xfrm>
                <a:off x="3960082" y="3142364"/>
                <a:ext cx="547481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CPO</a:t>
                </a:r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0E6C76DB-2F0F-4F9D-8853-E3A83CEF0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1219" y="3922514"/>
                <a:ext cx="152137" cy="390437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98F85F1-8A93-4C2F-9DCA-513E2CEFB4E0}"/>
                  </a:ext>
                </a:extLst>
              </p:cNvPr>
              <p:cNvSpPr txBox="1"/>
              <p:nvPr/>
            </p:nvSpPr>
            <p:spPr>
              <a:xfrm>
                <a:off x="3832391" y="4240881"/>
                <a:ext cx="749128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PO/EPO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DE9D15AE-AE72-48B1-B15D-E5AFB578F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5392" y="2854653"/>
                <a:ext cx="152137" cy="390437"/>
              </a:xfrm>
              <a:prstGeom prst="rect">
                <a:avLst/>
              </a:prstGeom>
            </p:spPr>
          </p:pic>
          <p:sp>
            <p:nvSpPr>
              <p:cNvPr id="134" name="Rounded Rectangle 62">
                <a:extLst>
                  <a:ext uri="{FF2B5EF4-FFF2-40B4-BE49-F238E27FC236}">
                    <a16:creationId xmlns:a16="http://schemas.microsoft.com/office/drawing/2014/main" id="{8589F5F4-8595-4C74-8AE6-CEFFDC7871EB}"/>
                  </a:ext>
                </a:extLst>
              </p:cNvPr>
              <p:cNvSpPr/>
              <p:nvPr/>
            </p:nvSpPr>
            <p:spPr bwMode="auto">
              <a:xfrm>
                <a:off x="3904010" y="2771480"/>
                <a:ext cx="603553" cy="1838227"/>
              </a:xfrm>
              <a:prstGeom prst="roundRect">
                <a:avLst/>
              </a:prstGeom>
              <a:noFill/>
              <a:ln>
                <a:prstDash val="lg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3274" tIns="46637" rIns="93274" bIns="4663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2" name="Left Bracket 201">
              <a:extLst>
                <a:ext uri="{FF2B5EF4-FFF2-40B4-BE49-F238E27FC236}">
                  <a16:creationId xmlns:a16="http://schemas.microsoft.com/office/drawing/2014/main" id="{6FF9FB85-C56D-4F8A-A8DD-F1080EEC7EA0}"/>
                </a:ext>
              </a:extLst>
            </p:cNvPr>
            <p:cNvSpPr/>
            <p:nvPr/>
          </p:nvSpPr>
          <p:spPr>
            <a:xfrm rot="5400000">
              <a:off x="2935552" y="705151"/>
              <a:ext cx="184866" cy="1353496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E658AAC-565A-4ADB-8EF0-49691110AA9B}"/>
                </a:ext>
              </a:extLst>
            </p:cNvPr>
            <p:cNvSpPr txBox="1"/>
            <p:nvPr/>
          </p:nvSpPr>
          <p:spPr>
            <a:xfrm>
              <a:off x="2544955" y="1274277"/>
              <a:ext cx="1016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Capability Scenario Refinement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F21809-EAC6-47C2-806E-B03078AAE24F}"/>
              </a:ext>
            </a:extLst>
          </p:cNvPr>
          <p:cNvGrpSpPr/>
          <p:nvPr/>
        </p:nvGrpSpPr>
        <p:grpSpPr>
          <a:xfrm>
            <a:off x="6108076" y="1448908"/>
            <a:ext cx="1353496" cy="4526616"/>
            <a:chOff x="6137133" y="1289466"/>
            <a:chExt cx="1353496" cy="452661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0A73DC-B969-4087-A376-7BBA1ACD11BA}"/>
                </a:ext>
              </a:extLst>
            </p:cNvPr>
            <p:cNvGrpSpPr/>
            <p:nvPr/>
          </p:nvGrpSpPr>
          <p:grpSpPr>
            <a:xfrm>
              <a:off x="6487702" y="2186701"/>
              <a:ext cx="749128" cy="780032"/>
              <a:chOff x="6487702" y="1668226"/>
              <a:chExt cx="749128" cy="780032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BCCF305D-A253-4651-9D54-6FDE60C56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6530" y="1668226"/>
                <a:ext cx="152137" cy="390437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51B8CD7-2AE7-43CD-A332-0C8CFCC8A2F2}"/>
                  </a:ext>
                </a:extLst>
              </p:cNvPr>
              <p:cNvSpPr txBox="1"/>
              <p:nvPr/>
            </p:nvSpPr>
            <p:spPr>
              <a:xfrm>
                <a:off x="6487702" y="1986593"/>
                <a:ext cx="749128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PO/EPO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1D524B2-F6DF-47E2-9246-9BF34838B117}"/>
                </a:ext>
              </a:extLst>
            </p:cNvPr>
            <p:cNvGrpSpPr/>
            <p:nvPr/>
          </p:nvGrpSpPr>
          <p:grpSpPr>
            <a:xfrm>
              <a:off x="6508034" y="3588363"/>
              <a:ext cx="749128" cy="780032"/>
              <a:chOff x="6487702" y="1668226"/>
              <a:chExt cx="749128" cy="780032"/>
            </a:xfrm>
          </p:grpSpPr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8E226905-6CA7-41D2-A0CF-F809BC587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6530" y="1668226"/>
                <a:ext cx="152137" cy="390437"/>
              </a:xfrm>
              <a:prstGeom prst="rect">
                <a:avLst/>
              </a:prstGeom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37D53B3-F7DE-4B48-9E6D-A3F123D1B506}"/>
                  </a:ext>
                </a:extLst>
              </p:cNvPr>
              <p:cNvSpPr txBox="1"/>
              <p:nvPr/>
            </p:nvSpPr>
            <p:spPr>
              <a:xfrm>
                <a:off x="6487702" y="1986593"/>
                <a:ext cx="749128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PO/EPO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32C5400-F5FF-480D-BD9C-7F527AF75AE4}"/>
                </a:ext>
              </a:extLst>
            </p:cNvPr>
            <p:cNvGrpSpPr/>
            <p:nvPr/>
          </p:nvGrpSpPr>
          <p:grpSpPr>
            <a:xfrm>
              <a:off x="6528366" y="5036050"/>
              <a:ext cx="749128" cy="780032"/>
              <a:chOff x="6487702" y="1668226"/>
              <a:chExt cx="749128" cy="780032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5FA28EBB-BDBC-45ED-9498-8C9F0CE93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06530" y="1668226"/>
                <a:ext cx="152137" cy="390437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C6B495E-DDFB-473D-994C-2FFAAAA3BF42}"/>
                  </a:ext>
                </a:extLst>
              </p:cNvPr>
              <p:cNvSpPr txBox="1"/>
              <p:nvPr/>
            </p:nvSpPr>
            <p:spPr>
              <a:xfrm>
                <a:off x="6487702" y="1986593"/>
                <a:ext cx="749128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PO/EPO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4" name="Left Bracket 203">
              <a:extLst>
                <a:ext uri="{FF2B5EF4-FFF2-40B4-BE49-F238E27FC236}">
                  <a16:creationId xmlns:a16="http://schemas.microsoft.com/office/drawing/2014/main" id="{684E5032-9A61-432F-9DB0-6E99B25FF39B}"/>
                </a:ext>
              </a:extLst>
            </p:cNvPr>
            <p:cNvSpPr/>
            <p:nvPr/>
          </p:nvSpPr>
          <p:spPr>
            <a:xfrm rot="5400000">
              <a:off x="6721448" y="705151"/>
              <a:ext cx="184866" cy="1353496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882F8C4B-50FA-4710-B5E9-71993AEA907A}"/>
                </a:ext>
              </a:extLst>
            </p:cNvPr>
            <p:cNvSpPr txBox="1"/>
            <p:nvPr/>
          </p:nvSpPr>
          <p:spPr>
            <a:xfrm>
              <a:off x="6346088" y="1300970"/>
              <a:ext cx="1016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Deliverable Refinement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91711B-F113-44E9-8E3F-4AC8169085B1}"/>
              </a:ext>
            </a:extLst>
          </p:cNvPr>
          <p:cNvGrpSpPr/>
          <p:nvPr/>
        </p:nvGrpSpPr>
        <p:grpSpPr>
          <a:xfrm>
            <a:off x="8286812" y="1460412"/>
            <a:ext cx="1353496" cy="4384311"/>
            <a:chOff x="8050796" y="1289466"/>
            <a:chExt cx="1353496" cy="438431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63E0CE0-0ADB-45E9-900E-DEA5C4D30E00}"/>
                </a:ext>
              </a:extLst>
            </p:cNvPr>
            <p:cNvGrpSpPr/>
            <p:nvPr/>
          </p:nvGrpSpPr>
          <p:grpSpPr>
            <a:xfrm>
              <a:off x="8386952" y="2186701"/>
              <a:ext cx="1017339" cy="667890"/>
              <a:chOff x="10407927" y="1407164"/>
              <a:chExt cx="1017339" cy="667890"/>
            </a:xfrm>
          </p:grpSpPr>
          <p:pic>
            <p:nvPicPr>
              <p:cNvPr id="153" name="Picture 152" descr="A picture containing clipart&#10;&#10;Description generated with high confidence">
                <a:extLst>
                  <a:ext uri="{FF2B5EF4-FFF2-40B4-BE49-F238E27FC236}">
                    <a16:creationId xmlns:a16="http://schemas.microsoft.com/office/drawing/2014/main" id="{2C48C2F8-49C5-4162-82B7-A8D9E4F1E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7927" y="1407164"/>
                <a:ext cx="773595" cy="386798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D386EC0-65E7-4B58-BA80-9883E8BFA607}"/>
                  </a:ext>
                </a:extLst>
              </p:cNvPr>
              <p:cNvSpPr txBox="1"/>
              <p:nvPr/>
            </p:nvSpPr>
            <p:spPr>
              <a:xfrm>
                <a:off x="10409259" y="1798055"/>
                <a:ext cx="10160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Dev Team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F524BE0-0D27-41D5-9584-92EFDE01DC10}"/>
                </a:ext>
              </a:extLst>
            </p:cNvPr>
            <p:cNvGrpSpPr/>
            <p:nvPr/>
          </p:nvGrpSpPr>
          <p:grpSpPr>
            <a:xfrm>
              <a:off x="8362000" y="3563945"/>
              <a:ext cx="1017339" cy="667890"/>
              <a:chOff x="10407927" y="1407164"/>
              <a:chExt cx="1017339" cy="667890"/>
            </a:xfrm>
          </p:grpSpPr>
          <p:pic>
            <p:nvPicPr>
              <p:cNvPr id="156" name="Picture 155" descr="A picture containing clipart&#10;&#10;Description generated with high confidence">
                <a:extLst>
                  <a:ext uri="{FF2B5EF4-FFF2-40B4-BE49-F238E27FC236}">
                    <a16:creationId xmlns:a16="http://schemas.microsoft.com/office/drawing/2014/main" id="{A6DC5AAD-CF9B-4B05-8030-7AD430A8D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7927" y="1407164"/>
                <a:ext cx="773595" cy="386798"/>
              </a:xfrm>
              <a:prstGeom prst="rect">
                <a:avLst/>
              </a:prstGeom>
            </p:spPr>
          </p:pic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A3973D2-A2AE-422C-BAF2-95023FB7586D}"/>
                  </a:ext>
                </a:extLst>
              </p:cNvPr>
              <p:cNvSpPr txBox="1"/>
              <p:nvPr/>
            </p:nvSpPr>
            <p:spPr>
              <a:xfrm>
                <a:off x="10409259" y="1798055"/>
                <a:ext cx="10160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Dev Team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88F964B-9CE7-4F95-92D5-DF0BADDF8DFA}"/>
                </a:ext>
              </a:extLst>
            </p:cNvPr>
            <p:cNvGrpSpPr/>
            <p:nvPr/>
          </p:nvGrpSpPr>
          <p:grpSpPr>
            <a:xfrm>
              <a:off x="8362665" y="5005887"/>
              <a:ext cx="1017339" cy="667890"/>
              <a:chOff x="10407927" y="1407164"/>
              <a:chExt cx="1017339" cy="667890"/>
            </a:xfrm>
          </p:grpSpPr>
          <p:pic>
            <p:nvPicPr>
              <p:cNvPr id="159" name="Picture 158" descr="A picture containing clipart&#10;&#10;Description generated with high confidence">
                <a:extLst>
                  <a:ext uri="{FF2B5EF4-FFF2-40B4-BE49-F238E27FC236}">
                    <a16:creationId xmlns:a16="http://schemas.microsoft.com/office/drawing/2014/main" id="{6E663858-12AB-40D3-8CAF-E64B32BC8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7927" y="1407164"/>
                <a:ext cx="773595" cy="386798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5936D8B-2418-47B8-A866-8AC9A9314256}"/>
                  </a:ext>
                </a:extLst>
              </p:cNvPr>
              <p:cNvSpPr txBox="1"/>
              <p:nvPr/>
            </p:nvSpPr>
            <p:spPr>
              <a:xfrm>
                <a:off x="10409259" y="1798055"/>
                <a:ext cx="10160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Dev Team</a:t>
                </a:r>
              </a:p>
            </p:txBody>
          </p:sp>
        </p:grpSp>
        <p:sp>
          <p:nvSpPr>
            <p:cNvPr id="205" name="Left Bracket 204">
              <a:extLst>
                <a:ext uri="{FF2B5EF4-FFF2-40B4-BE49-F238E27FC236}">
                  <a16:creationId xmlns:a16="http://schemas.microsoft.com/office/drawing/2014/main" id="{664143D9-ECF6-45E2-8D8D-B3DCB072969D}"/>
                </a:ext>
              </a:extLst>
            </p:cNvPr>
            <p:cNvSpPr/>
            <p:nvPr/>
          </p:nvSpPr>
          <p:spPr>
            <a:xfrm rot="5400000">
              <a:off x="8635111" y="705151"/>
              <a:ext cx="184866" cy="1353496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133C43E-A605-4874-A559-01272717F087}"/>
                </a:ext>
              </a:extLst>
            </p:cNvPr>
            <p:cNvSpPr txBox="1"/>
            <p:nvPr/>
          </p:nvSpPr>
          <p:spPr>
            <a:xfrm>
              <a:off x="8362000" y="1291215"/>
              <a:ext cx="1016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Sprint Planning</a:t>
              </a:r>
            </a:p>
          </p:txBody>
        </p:sp>
      </p:grpSp>
      <p:pic>
        <p:nvPicPr>
          <p:cNvPr id="211" name="Picture 210">
            <a:extLst>
              <a:ext uri="{FF2B5EF4-FFF2-40B4-BE49-F238E27FC236}">
                <a16:creationId xmlns:a16="http://schemas.microsoft.com/office/drawing/2014/main" id="{E9D527D3-E0EE-4BC7-B7EE-696E72D5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585" y="5170526"/>
            <a:ext cx="474132" cy="510886"/>
          </a:xfrm>
          <a:prstGeom prst="rect">
            <a:avLst/>
          </a:prstGeom>
        </p:spPr>
      </p:pic>
      <p:sp>
        <p:nvSpPr>
          <p:cNvPr id="212" name="Callout: Right Arrow 211">
            <a:extLst>
              <a:ext uri="{FF2B5EF4-FFF2-40B4-BE49-F238E27FC236}">
                <a16:creationId xmlns:a16="http://schemas.microsoft.com/office/drawing/2014/main" id="{54C648BE-BE9D-4AEC-B220-C4145273A135}"/>
              </a:ext>
            </a:extLst>
          </p:cNvPr>
          <p:cNvSpPr/>
          <p:nvPr/>
        </p:nvSpPr>
        <p:spPr>
          <a:xfrm>
            <a:off x="934709" y="3104645"/>
            <a:ext cx="418388" cy="2564121"/>
          </a:xfrm>
          <a:prstGeom prst="rightArrowCallout">
            <a:avLst>
              <a:gd name="adj1" fmla="val 25000"/>
              <a:gd name="adj2" fmla="val 25000"/>
              <a:gd name="adj3" fmla="val 23811"/>
              <a:gd name="adj4" fmla="val 37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Callout: Right Arrow 212">
            <a:extLst>
              <a:ext uri="{FF2B5EF4-FFF2-40B4-BE49-F238E27FC236}">
                <a16:creationId xmlns:a16="http://schemas.microsoft.com/office/drawing/2014/main" id="{E0854135-FD04-44BD-8D9B-0078014867FD}"/>
              </a:ext>
            </a:extLst>
          </p:cNvPr>
          <p:cNvSpPr/>
          <p:nvPr/>
        </p:nvSpPr>
        <p:spPr>
          <a:xfrm>
            <a:off x="2960402" y="2346095"/>
            <a:ext cx="418388" cy="1792148"/>
          </a:xfrm>
          <a:prstGeom prst="rightArrowCallout">
            <a:avLst>
              <a:gd name="adj1" fmla="val 25000"/>
              <a:gd name="adj2" fmla="val 25000"/>
              <a:gd name="adj3" fmla="val 23811"/>
              <a:gd name="adj4" fmla="val 37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allout: Right Arrow 213">
            <a:extLst>
              <a:ext uri="{FF2B5EF4-FFF2-40B4-BE49-F238E27FC236}">
                <a16:creationId xmlns:a16="http://schemas.microsoft.com/office/drawing/2014/main" id="{0A56F9C8-A9E5-43EC-AEA8-EA31CB4DB70C}"/>
              </a:ext>
            </a:extLst>
          </p:cNvPr>
          <p:cNvSpPr/>
          <p:nvPr/>
        </p:nvSpPr>
        <p:spPr>
          <a:xfrm>
            <a:off x="2963772" y="4460663"/>
            <a:ext cx="418388" cy="1792148"/>
          </a:xfrm>
          <a:prstGeom prst="rightArrowCallout">
            <a:avLst>
              <a:gd name="adj1" fmla="val 25000"/>
              <a:gd name="adj2" fmla="val 25000"/>
              <a:gd name="adj3" fmla="val 23811"/>
              <a:gd name="adj4" fmla="val 37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Callout: Right Arrow 214">
            <a:extLst>
              <a:ext uri="{FF2B5EF4-FFF2-40B4-BE49-F238E27FC236}">
                <a16:creationId xmlns:a16="http://schemas.microsoft.com/office/drawing/2014/main" id="{2CB1EF56-C40E-4DE0-9BF9-F0E6C662E50D}"/>
              </a:ext>
            </a:extLst>
          </p:cNvPr>
          <p:cNvSpPr/>
          <p:nvPr/>
        </p:nvSpPr>
        <p:spPr>
          <a:xfrm>
            <a:off x="5111326" y="3123033"/>
            <a:ext cx="418388" cy="2564121"/>
          </a:xfrm>
          <a:prstGeom prst="rightArrowCallout">
            <a:avLst>
              <a:gd name="adj1" fmla="val 25000"/>
              <a:gd name="adj2" fmla="val 25000"/>
              <a:gd name="adj3" fmla="val 23811"/>
              <a:gd name="adj4" fmla="val 37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221F45D-B8A3-4D20-B581-9ED509E0C395}"/>
              </a:ext>
            </a:extLst>
          </p:cNvPr>
          <p:cNvSpPr/>
          <p:nvPr/>
        </p:nvSpPr>
        <p:spPr>
          <a:xfrm>
            <a:off x="7084708" y="2496245"/>
            <a:ext cx="444062" cy="208875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Arrow: Right 215">
            <a:extLst>
              <a:ext uri="{FF2B5EF4-FFF2-40B4-BE49-F238E27FC236}">
                <a16:creationId xmlns:a16="http://schemas.microsoft.com/office/drawing/2014/main" id="{FC35E0BD-F677-4E3F-9874-BF0FBAC9D0ED}"/>
              </a:ext>
            </a:extLst>
          </p:cNvPr>
          <p:cNvSpPr/>
          <p:nvPr/>
        </p:nvSpPr>
        <p:spPr>
          <a:xfrm>
            <a:off x="7094599" y="3874525"/>
            <a:ext cx="444062" cy="208875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Arrow: Right 216">
            <a:extLst>
              <a:ext uri="{FF2B5EF4-FFF2-40B4-BE49-F238E27FC236}">
                <a16:creationId xmlns:a16="http://schemas.microsoft.com/office/drawing/2014/main" id="{81D89F68-FF54-422D-8872-0D49621FFD87}"/>
              </a:ext>
            </a:extLst>
          </p:cNvPr>
          <p:cNvSpPr/>
          <p:nvPr/>
        </p:nvSpPr>
        <p:spPr>
          <a:xfrm>
            <a:off x="7086911" y="5332029"/>
            <a:ext cx="444062" cy="208875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5B44263E-9EBF-485F-A3EA-E6E700A07B1F}"/>
              </a:ext>
            </a:extLst>
          </p:cNvPr>
          <p:cNvSpPr/>
          <p:nvPr/>
        </p:nvSpPr>
        <p:spPr>
          <a:xfrm>
            <a:off x="8086237" y="2497529"/>
            <a:ext cx="459557" cy="227874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Arrow: Right 218">
            <a:extLst>
              <a:ext uri="{FF2B5EF4-FFF2-40B4-BE49-F238E27FC236}">
                <a16:creationId xmlns:a16="http://schemas.microsoft.com/office/drawing/2014/main" id="{6B5D5BB1-852A-4022-8292-E4904B39971F}"/>
              </a:ext>
            </a:extLst>
          </p:cNvPr>
          <p:cNvSpPr/>
          <p:nvPr/>
        </p:nvSpPr>
        <p:spPr>
          <a:xfrm>
            <a:off x="8086237" y="3879959"/>
            <a:ext cx="459557" cy="227874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Arrow: Right 219">
            <a:extLst>
              <a:ext uri="{FF2B5EF4-FFF2-40B4-BE49-F238E27FC236}">
                <a16:creationId xmlns:a16="http://schemas.microsoft.com/office/drawing/2014/main" id="{BBCDBE9F-982F-4CF1-A0DF-F8E8C08C9482}"/>
              </a:ext>
            </a:extLst>
          </p:cNvPr>
          <p:cNvSpPr/>
          <p:nvPr/>
        </p:nvSpPr>
        <p:spPr>
          <a:xfrm>
            <a:off x="8086237" y="5332029"/>
            <a:ext cx="459557" cy="227874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Arrow: Right 220">
            <a:extLst>
              <a:ext uri="{FF2B5EF4-FFF2-40B4-BE49-F238E27FC236}">
                <a16:creationId xmlns:a16="http://schemas.microsoft.com/office/drawing/2014/main" id="{106B073D-9F19-4069-96BC-EF3DE06DF860}"/>
              </a:ext>
            </a:extLst>
          </p:cNvPr>
          <p:cNvSpPr/>
          <p:nvPr/>
        </p:nvSpPr>
        <p:spPr>
          <a:xfrm>
            <a:off x="9413023" y="2507188"/>
            <a:ext cx="397032" cy="234405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Arrow: Right 221">
            <a:extLst>
              <a:ext uri="{FF2B5EF4-FFF2-40B4-BE49-F238E27FC236}">
                <a16:creationId xmlns:a16="http://schemas.microsoft.com/office/drawing/2014/main" id="{99BAFB6D-F253-4029-B9D0-8EDEE9F3B4DF}"/>
              </a:ext>
            </a:extLst>
          </p:cNvPr>
          <p:cNvSpPr/>
          <p:nvPr/>
        </p:nvSpPr>
        <p:spPr>
          <a:xfrm>
            <a:off x="9422706" y="3877191"/>
            <a:ext cx="397032" cy="234405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Arrow: Right 222">
            <a:extLst>
              <a:ext uri="{FF2B5EF4-FFF2-40B4-BE49-F238E27FC236}">
                <a16:creationId xmlns:a16="http://schemas.microsoft.com/office/drawing/2014/main" id="{F0552839-1C18-4F84-999A-0E25C2641947}"/>
              </a:ext>
            </a:extLst>
          </p:cNvPr>
          <p:cNvSpPr/>
          <p:nvPr/>
        </p:nvSpPr>
        <p:spPr>
          <a:xfrm>
            <a:off x="9422706" y="5319689"/>
            <a:ext cx="397032" cy="234405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BCA024EA-ACE0-46E2-96BB-7510F858EECA}"/>
              </a:ext>
            </a:extLst>
          </p:cNvPr>
          <p:cNvSpPr/>
          <p:nvPr/>
        </p:nvSpPr>
        <p:spPr>
          <a:xfrm rot="14115478">
            <a:off x="1921162" y="3580480"/>
            <a:ext cx="222869" cy="65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Arrow: Down 223">
            <a:extLst>
              <a:ext uri="{FF2B5EF4-FFF2-40B4-BE49-F238E27FC236}">
                <a16:creationId xmlns:a16="http://schemas.microsoft.com/office/drawing/2014/main" id="{3D71E45C-3DF9-47FE-B7DF-5BA68EF83562}"/>
              </a:ext>
            </a:extLst>
          </p:cNvPr>
          <p:cNvSpPr/>
          <p:nvPr/>
        </p:nvSpPr>
        <p:spPr>
          <a:xfrm rot="12829196">
            <a:off x="6197810" y="2942691"/>
            <a:ext cx="185163" cy="1015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Arrow: Down 224">
            <a:extLst>
              <a:ext uri="{FF2B5EF4-FFF2-40B4-BE49-F238E27FC236}">
                <a16:creationId xmlns:a16="http://schemas.microsoft.com/office/drawing/2014/main" id="{24478DCC-5CCB-4FA5-8CA8-F8EB68C39E06}"/>
              </a:ext>
            </a:extLst>
          </p:cNvPr>
          <p:cNvSpPr/>
          <p:nvPr/>
        </p:nvSpPr>
        <p:spPr>
          <a:xfrm rot="18385017">
            <a:off x="6277010" y="4746460"/>
            <a:ext cx="185163" cy="10156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Arrow: Right 225">
            <a:extLst>
              <a:ext uri="{FF2B5EF4-FFF2-40B4-BE49-F238E27FC236}">
                <a16:creationId xmlns:a16="http://schemas.microsoft.com/office/drawing/2014/main" id="{AACBFF40-F8FD-4843-996A-624DB8DBAA47}"/>
              </a:ext>
            </a:extLst>
          </p:cNvPr>
          <p:cNvSpPr/>
          <p:nvPr/>
        </p:nvSpPr>
        <p:spPr>
          <a:xfrm>
            <a:off x="6080496" y="3967337"/>
            <a:ext cx="578189" cy="278130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Arrow: Down 226">
            <a:extLst>
              <a:ext uri="{FF2B5EF4-FFF2-40B4-BE49-F238E27FC236}">
                <a16:creationId xmlns:a16="http://schemas.microsoft.com/office/drawing/2014/main" id="{AFA8AA79-D228-400A-8CA2-BA10F8B9253F}"/>
              </a:ext>
            </a:extLst>
          </p:cNvPr>
          <p:cNvSpPr/>
          <p:nvPr/>
        </p:nvSpPr>
        <p:spPr>
          <a:xfrm rot="18670075">
            <a:off x="1951457" y="4495328"/>
            <a:ext cx="222869" cy="657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Arrow: Right 228">
            <a:extLst>
              <a:ext uri="{FF2B5EF4-FFF2-40B4-BE49-F238E27FC236}">
                <a16:creationId xmlns:a16="http://schemas.microsoft.com/office/drawing/2014/main" id="{E5C555EE-5DCB-477C-B1D0-526C9981BE6A}"/>
              </a:ext>
            </a:extLst>
          </p:cNvPr>
          <p:cNvSpPr/>
          <p:nvPr/>
        </p:nvSpPr>
        <p:spPr>
          <a:xfrm>
            <a:off x="3853552" y="3067494"/>
            <a:ext cx="516142" cy="299057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Arrow: Right 229">
            <a:extLst>
              <a:ext uri="{FF2B5EF4-FFF2-40B4-BE49-F238E27FC236}">
                <a16:creationId xmlns:a16="http://schemas.microsoft.com/office/drawing/2014/main" id="{8EC56B82-0577-4056-9AA2-4B92A3979BFB}"/>
              </a:ext>
            </a:extLst>
          </p:cNvPr>
          <p:cNvSpPr/>
          <p:nvPr/>
        </p:nvSpPr>
        <p:spPr>
          <a:xfrm>
            <a:off x="3847096" y="4989847"/>
            <a:ext cx="516142" cy="299057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7B96F11-0B7E-49B7-8B40-8699C5318D22}"/>
              </a:ext>
            </a:extLst>
          </p:cNvPr>
          <p:cNvGrpSpPr/>
          <p:nvPr/>
        </p:nvGrpSpPr>
        <p:grpSpPr>
          <a:xfrm>
            <a:off x="10759468" y="1455506"/>
            <a:ext cx="1353496" cy="4384311"/>
            <a:chOff x="8050796" y="1289466"/>
            <a:chExt cx="1353496" cy="4384311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C32CC76B-3AC4-4B12-B9F9-6B81CB3C8860}"/>
                </a:ext>
              </a:extLst>
            </p:cNvPr>
            <p:cNvGrpSpPr/>
            <p:nvPr/>
          </p:nvGrpSpPr>
          <p:grpSpPr>
            <a:xfrm>
              <a:off x="8386952" y="2186701"/>
              <a:ext cx="1017339" cy="667890"/>
              <a:chOff x="10407927" y="1407164"/>
              <a:chExt cx="1017339" cy="667890"/>
            </a:xfrm>
          </p:grpSpPr>
          <p:pic>
            <p:nvPicPr>
              <p:cNvPr id="241" name="Picture 240" descr="A picture containing clipart&#10;&#10;Description generated with high confidence">
                <a:extLst>
                  <a:ext uri="{FF2B5EF4-FFF2-40B4-BE49-F238E27FC236}">
                    <a16:creationId xmlns:a16="http://schemas.microsoft.com/office/drawing/2014/main" id="{65765D7F-CA0D-4D6A-9DDC-9866C04EF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7927" y="1407164"/>
                <a:ext cx="773595" cy="386798"/>
              </a:xfrm>
              <a:prstGeom prst="rect">
                <a:avLst/>
              </a:prstGeom>
            </p:spPr>
          </p:pic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26B108E-3D6F-45A0-B293-970BFF8CF7AA}"/>
                  </a:ext>
                </a:extLst>
              </p:cNvPr>
              <p:cNvSpPr txBox="1"/>
              <p:nvPr/>
            </p:nvSpPr>
            <p:spPr>
              <a:xfrm>
                <a:off x="10409259" y="1798055"/>
                <a:ext cx="10160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Dev Team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D5616FA-FCEE-4CA6-84B8-B4BD0CEA590E}"/>
                </a:ext>
              </a:extLst>
            </p:cNvPr>
            <p:cNvGrpSpPr/>
            <p:nvPr/>
          </p:nvGrpSpPr>
          <p:grpSpPr>
            <a:xfrm>
              <a:off x="8362000" y="3563945"/>
              <a:ext cx="1017339" cy="667890"/>
              <a:chOff x="10407927" y="1407164"/>
              <a:chExt cx="1017339" cy="667890"/>
            </a:xfrm>
          </p:grpSpPr>
          <p:pic>
            <p:nvPicPr>
              <p:cNvPr id="239" name="Picture 238" descr="A picture containing clipart&#10;&#10;Description generated with high confidence">
                <a:extLst>
                  <a:ext uri="{FF2B5EF4-FFF2-40B4-BE49-F238E27FC236}">
                    <a16:creationId xmlns:a16="http://schemas.microsoft.com/office/drawing/2014/main" id="{74C647C5-2173-4494-A9DA-205B54BF0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7927" y="1407164"/>
                <a:ext cx="773595" cy="386798"/>
              </a:xfrm>
              <a:prstGeom prst="rect">
                <a:avLst/>
              </a:prstGeom>
            </p:spPr>
          </p:pic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E3AEAF9-819F-40C9-84C6-A2A6953C1E1A}"/>
                  </a:ext>
                </a:extLst>
              </p:cNvPr>
              <p:cNvSpPr txBox="1"/>
              <p:nvPr/>
            </p:nvSpPr>
            <p:spPr>
              <a:xfrm>
                <a:off x="10409259" y="1798055"/>
                <a:ext cx="10160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Dev Team</a:t>
                </a: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37459812-74AA-4E54-A454-133632D2907C}"/>
                </a:ext>
              </a:extLst>
            </p:cNvPr>
            <p:cNvGrpSpPr/>
            <p:nvPr/>
          </p:nvGrpSpPr>
          <p:grpSpPr>
            <a:xfrm>
              <a:off x="8362665" y="5005887"/>
              <a:ext cx="1017339" cy="667890"/>
              <a:chOff x="10407927" y="1407164"/>
              <a:chExt cx="1017339" cy="667890"/>
            </a:xfrm>
          </p:grpSpPr>
          <p:pic>
            <p:nvPicPr>
              <p:cNvPr id="237" name="Picture 236" descr="A picture containing clipart&#10;&#10;Description generated with high confidence">
                <a:extLst>
                  <a:ext uri="{FF2B5EF4-FFF2-40B4-BE49-F238E27FC236}">
                    <a16:creationId xmlns:a16="http://schemas.microsoft.com/office/drawing/2014/main" id="{8FE3DAA1-5661-4F5E-ABC8-98E04FC69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07927" y="1407164"/>
                <a:ext cx="773595" cy="386798"/>
              </a:xfrm>
              <a:prstGeom prst="rect">
                <a:avLst/>
              </a:prstGeom>
            </p:spPr>
          </p:pic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374EBE8-E551-4906-8D61-A34FA16BDA7B}"/>
                  </a:ext>
                </a:extLst>
              </p:cNvPr>
              <p:cNvSpPr txBox="1"/>
              <p:nvPr/>
            </p:nvSpPr>
            <p:spPr>
              <a:xfrm>
                <a:off x="10409259" y="1798055"/>
                <a:ext cx="10160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Dev Team</a:t>
                </a:r>
              </a:p>
            </p:txBody>
          </p:sp>
        </p:grpSp>
        <p:sp>
          <p:nvSpPr>
            <p:cNvPr id="235" name="Left Bracket 234">
              <a:extLst>
                <a:ext uri="{FF2B5EF4-FFF2-40B4-BE49-F238E27FC236}">
                  <a16:creationId xmlns:a16="http://schemas.microsoft.com/office/drawing/2014/main" id="{CE919DAF-C65D-4880-8F83-94BBA524A41F}"/>
                </a:ext>
              </a:extLst>
            </p:cNvPr>
            <p:cNvSpPr/>
            <p:nvPr/>
          </p:nvSpPr>
          <p:spPr>
            <a:xfrm rot="5400000">
              <a:off x="8635111" y="705151"/>
              <a:ext cx="184866" cy="1353496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A7351DE-C890-40F4-8637-ECD670EAC377}"/>
                </a:ext>
              </a:extLst>
            </p:cNvPr>
            <p:cNvSpPr txBox="1"/>
            <p:nvPr/>
          </p:nvSpPr>
          <p:spPr>
            <a:xfrm>
              <a:off x="8362000" y="1291215"/>
              <a:ext cx="1016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Sprint Execution</a:t>
              </a:r>
            </a:p>
          </p:txBody>
        </p:sp>
      </p:grpSp>
      <p:sp>
        <p:nvSpPr>
          <p:cNvPr id="243" name="Arrow: Right 242">
            <a:extLst>
              <a:ext uri="{FF2B5EF4-FFF2-40B4-BE49-F238E27FC236}">
                <a16:creationId xmlns:a16="http://schemas.microsoft.com/office/drawing/2014/main" id="{9BBB4CA2-2D51-4D38-8433-89BA36C048FB}"/>
              </a:ext>
            </a:extLst>
          </p:cNvPr>
          <p:cNvSpPr/>
          <p:nvPr/>
        </p:nvSpPr>
        <p:spPr>
          <a:xfrm>
            <a:off x="10695095" y="2507188"/>
            <a:ext cx="397032" cy="234405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Arrow: Right 243">
            <a:extLst>
              <a:ext uri="{FF2B5EF4-FFF2-40B4-BE49-F238E27FC236}">
                <a16:creationId xmlns:a16="http://schemas.microsoft.com/office/drawing/2014/main" id="{FBB970F7-C516-4218-9C41-B94663E7F930}"/>
              </a:ext>
            </a:extLst>
          </p:cNvPr>
          <p:cNvSpPr/>
          <p:nvPr/>
        </p:nvSpPr>
        <p:spPr>
          <a:xfrm>
            <a:off x="10685924" y="3877191"/>
            <a:ext cx="397032" cy="234405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Arrow: Right 244">
            <a:extLst>
              <a:ext uri="{FF2B5EF4-FFF2-40B4-BE49-F238E27FC236}">
                <a16:creationId xmlns:a16="http://schemas.microsoft.com/office/drawing/2014/main" id="{70858D95-1AFB-4658-8E35-2B73D785E6E1}"/>
              </a:ext>
            </a:extLst>
          </p:cNvPr>
          <p:cNvSpPr/>
          <p:nvPr/>
        </p:nvSpPr>
        <p:spPr>
          <a:xfrm>
            <a:off x="10704778" y="5319689"/>
            <a:ext cx="397032" cy="234405"/>
          </a:xfrm>
          <a:prstGeom prst="rightArrow">
            <a:avLst>
              <a:gd name="adj1" fmla="val 4322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Rectangle: Diagonal Corners Rounded 245">
            <a:extLst>
              <a:ext uri="{FF2B5EF4-FFF2-40B4-BE49-F238E27FC236}">
                <a16:creationId xmlns:a16="http://schemas.microsoft.com/office/drawing/2014/main" id="{3BFF7C97-2CF6-42A6-AD0C-73E1B55819AA}"/>
              </a:ext>
            </a:extLst>
          </p:cNvPr>
          <p:cNvSpPr/>
          <p:nvPr/>
        </p:nvSpPr>
        <p:spPr>
          <a:xfrm>
            <a:off x="9797766" y="2372633"/>
            <a:ext cx="858955" cy="4567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Sprint Backlog</a:t>
            </a:r>
          </a:p>
        </p:txBody>
      </p:sp>
      <p:sp>
        <p:nvSpPr>
          <p:cNvPr id="247" name="Rectangle: Diagonal Corners Rounded 246">
            <a:extLst>
              <a:ext uri="{FF2B5EF4-FFF2-40B4-BE49-F238E27FC236}">
                <a16:creationId xmlns:a16="http://schemas.microsoft.com/office/drawing/2014/main" id="{47ECFD02-C93A-41A8-AB64-D00498BE1516}"/>
              </a:ext>
            </a:extLst>
          </p:cNvPr>
          <p:cNvSpPr/>
          <p:nvPr/>
        </p:nvSpPr>
        <p:spPr>
          <a:xfrm>
            <a:off x="9797766" y="3750571"/>
            <a:ext cx="858955" cy="4567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Sprint Backlog</a:t>
            </a:r>
          </a:p>
        </p:txBody>
      </p:sp>
      <p:sp>
        <p:nvSpPr>
          <p:cNvPr id="248" name="Rectangle: Diagonal Corners Rounded 247">
            <a:extLst>
              <a:ext uri="{FF2B5EF4-FFF2-40B4-BE49-F238E27FC236}">
                <a16:creationId xmlns:a16="http://schemas.microsoft.com/office/drawing/2014/main" id="{8F676491-5600-4704-9D05-0099C057C9A0}"/>
              </a:ext>
            </a:extLst>
          </p:cNvPr>
          <p:cNvSpPr/>
          <p:nvPr/>
        </p:nvSpPr>
        <p:spPr>
          <a:xfrm>
            <a:off x="9818379" y="5201043"/>
            <a:ext cx="858955" cy="45678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Sprint Backlog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1E3B270-96CD-4B11-B074-A5334BB20E1C}"/>
              </a:ext>
            </a:extLst>
          </p:cNvPr>
          <p:cNvSpPr txBox="1"/>
          <p:nvPr/>
        </p:nvSpPr>
        <p:spPr>
          <a:xfrm>
            <a:off x="1054306" y="4602026"/>
            <a:ext cx="1023742" cy="7048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6B6F095-8B73-41AF-A6FF-57B308009ED9}"/>
              </a:ext>
            </a:extLst>
          </p:cNvPr>
          <p:cNvSpPr txBox="1"/>
          <p:nvPr/>
        </p:nvSpPr>
        <p:spPr>
          <a:xfrm>
            <a:off x="5223477" y="4911438"/>
            <a:ext cx="106542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Quarterly Backlog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6C56335D-BC8A-4DE3-A848-2BE864E30F9D}"/>
              </a:ext>
            </a:extLst>
          </p:cNvPr>
          <p:cNvSpPr txBox="1"/>
          <p:nvPr/>
        </p:nvSpPr>
        <p:spPr>
          <a:xfrm>
            <a:off x="3130790" y="5611585"/>
            <a:ext cx="1065420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Capability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Scenario Backlog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B28ED8E7-6BC5-498D-B7FF-74A529375B51}"/>
              </a:ext>
            </a:extLst>
          </p:cNvPr>
          <p:cNvSpPr txBox="1"/>
          <p:nvPr/>
        </p:nvSpPr>
        <p:spPr>
          <a:xfrm>
            <a:off x="3077022" y="3464657"/>
            <a:ext cx="1044863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Capability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Scenario Backlog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F467CF8-2DFC-404C-B382-F052988D8723}"/>
              </a:ext>
            </a:extLst>
          </p:cNvPr>
          <p:cNvSpPr txBox="1"/>
          <p:nvPr/>
        </p:nvSpPr>
        <p:spPr>
          <a:xfrm>
            <a:off x="7257308" y="5527382"/>
            <a:ext cx="1187568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Deliverables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AE28C7F-E64B-4795-94F7-3E1BC7BE62F9}"/>
              </a:ext>
            </a:extLst>
          </p:cNvPr>
          <p:cNvSpPr txBox="1"/>
          <p:nvPr/>
        </p:nvSpPr>
        <p:spPr>
          <a:xfrm>
            <a:off x="7257308" y="4060181"/>
            <a:ext cx="1187568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Deliverables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EE4D4D0-B988-40B9-8CF7-A873D471BBFD}"/>
              </a:ext>
            </a:extLst>
          </p:cNvPr>
          <p:cNvSpPr txBox="1"/>
          <p:nvPr/>
        </p:nvSpPr>
        <p:spPr>
          <a:xfrm>
            <a:off x="7264643" y="2722390"/>
            <a:ext cx="1187568" cy="4616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Deliverables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1E414D-5ABB-4F33-892E-5DB7EFB750A8}"/>
              </a:ext>
            </a:extLst>
          </p:cNvPr>
          <p:cNvGrpSpPr/>
          <p:nvPr/>
        </p:nvGrpSpPr>
        <p:grpSpPr>
          <a:xfrm>
            <a:off x="77817" y="1437989"/>
            <a:ext cx="1110915" cy="4980305"/>
            <a:chOff x="77817" y="1437989"/>
            <a:chExt cx="1110915" cy="4980305"/>
          </a:xfrm>
        </p:grpSpPr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BC17E585-A040-4A6B-8751-1EB8F56B372F}"/>
                </a:ext>
              </a:extLst>
            </p:cNvPr>
            <p:cNvSpPr/>
            <p:nvPr/>
          </p:nvSpPr>
          <p:spPr>
            <a:xfrm rot="5400000">
              <a:off x="530327" y="985479"/>
              <a:ext cx="184868" cy="1089887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0D85D96-B46A-460F-9828-A80378962E75}"/>
                </a:ext>
              </a:extLst>
            </p:cNvPr>
            <p:cNvSpPr txBox="1"/>
            <p:nvPr/>
          </p:nvSpPr>
          <p:spPr>
            <a:xfrm>
              <a:off x="172725" y="1444421"/>
              <a:ext cx="1016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Customer Promise Refinement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2275063-25BF-4889-ABA1-38501A58FB5D}"/>
                </a:ext>
              </a:extLst>
            </p:cNvPr>
            <p:cNvGrpSpPr/>
            <p:nvPr/>
          </p:nvGrpSpPr>
          <p:grpSpPr>
            <a:xfrm>
              <a:off x="148624" y="2163732"/>
              <a:ext cx="861840" cy="4254562"/>
              <a:chOff x="7112218" y="2695128"/>
              <a:chExt cx="861840" cy="4254562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E2DBAD2-34B8-479A-945C-884C93DD3399}"/>
                  </a:ext>
                </a:extLst>
              </p:cNvPr>
              <p:cNvSpPr txBox="1"/>
              <p:nvPr/>
            </p:nvSpPr>
            <p:spPr>
              <a:xfrm>
                <a:off x="7285153" y="4354077"/>
                <a:ext cx="547481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CPO</a:t>
                </a:r>
              </a:p>
            </p:txBody>
          </p:sp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20C99F91-D5F0-4D65-973E-7268D0C61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9082" y="2695128"/>
                <a:ext cx="663053" cy="806456"/>
              </a:xfrm>
              <a:prstGeom prst="rect">
                <a:avLst/>
              </a:prstGeom>
            </p:spPr>
          </p:pic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BC9A1F8-9409-4A97-A663-044E09240062}"/>
                  </a:ext>
                </a:extLst>
              </p:cNvPr>
              <p:cNvSpPr txBox="1"/>
              <p:nvPr/>
            </p:nvSpPr>
            <p:spPr>
              <a:xfrm>
                <a:off x="7112218" y="3192087"/>
                <a:ext cx="861840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Vertical Leads</a:t>
                </a:r>
              </a:p>
            </p:txBody>
          </p:sp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6E097B0A-9714-43B7-BF8F-AE55D110A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6290" y="5123573"/>
                <a:ext cx="152137" cy="390437"/>
              </a:xfrm>
              <a:prstGeom prst="rect">
                <a:avLst/>
              </a:prstGeom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DA12654-E37D-45DA-87E5-B108224CC7DF}"/>
                  </a:ext>
                </a:extLst>
              </p:cNvPr>
              <p:cNvSpPr txBox="1"/>
              <p:nvPr/>
            </p:nvSpPr>
            <p:spPr>
              <a:xfrm>
                <a:off x="7157462" y="5441940"/>
                <a:ext cx="749128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PO/EPO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777C4A3E-632F-4498-8653-D58317D93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0463" y="4055712"/>
                <a:ext cx="152137" cy="390437"/>
              </a:xfrm>
              <a:prstGeom prst="rect">
                <a:avLst/>
              </a:prstGeom>
            </p:spPr>
          </p:pic>
          <p:sp>
            <p:nvSpPr>
              <p:cNvPr id="166" name="Rounded Rectangle 62">
                <a:extLst>
                  <a:ext uri="{FF2B5EF4-FFF2-40B4-BE49-F238E27FC236}">
                    <a16:creationId xmlns:a16="http://schemas.microsoft.com/office/drawing/2014/main" id="{3290B006-CF21-42DB-972E-EB885421EE05}"/>
                  </a:ext>
                </a:extLst>
              </p:cNvPr>
              <p:cNvSpPr/>
              <p:nvPr/>
            </p:nvSpPr>
            <p:spPr bwMode="auto">
              <a:xfrm>
                <a:off x="7229081" y="2826414"/>
                <a:ext cx="603553" cy="4031586"/>
              </a:xfrm>
              <a:prstGeom prst="roundRect">
                <a:avLst/>
              </a:prstGeom>
              <a:noFill/>
              <a:ln>
                <a:prstDash val="lg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3274" tIns="46637" rIns="93274" bIns="4663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96B1382-50FD-4F06-9758-68FA179DF323}"/>
                  </a:ext>
                </a:extLst>
              </p:cNvPr>
              <p:cNvSpPr txBox="1"/>
              <p:nvPr/>
            </p:nvSpPr>
            <p:spPr>
              <a:xfrm>
                <a:off x="7231058" y="6321826"/>
                <a:ext cx="691535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Dev </a:t>
                </a:r>
                <a:b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Lead</a:t>
                </a: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EE5279F9-33A0-4201-AAA6-1DC651217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393" y="6023461"/>
                <a:ext cx="152137" cy="390437"/>
              </a:xfrm>
              <a:prstGeom prst="rect">
                <a:avLst/>
              </a:prstGeom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5B36D3D-A55A-4313-9604-22330575D710}"/>
              </a:ext>
            </a:extLst>
          </p:cNvPr>
          <p:cNvGrpSpPr/>
          <p:nvPr/>
        </p:nvGrpSpPr>
        <p:grpSpPr>
          <a:xfrm>
            <a:off x="3993275" y="1451179"/>
            <a:ext cx="1353496" cy="4986913"/>
            <a:chOff x="3993275" y="1451179"/>
            <a:chExt cx="1353496" cy="4986913"/>
          </a:xfrm>
        </p:grpSpPr>
        <p:sp>
          <p:nvSpPr>
            <p:cNvPr id="203" name="Left Bracket 202">
              <a:extLst>
                <a:ext uri="{FF2B5EF4-FFF2-40B4-BE49-F238E27FC236}">
                  <a16:creationId xmlns:a16="http://schemas.microsoft.com/office/drawing/2014/main" id="{0B998A11-0690-4C3E-9A1C-DCBA0B041FB0}"/>
                </a:ext>
              </a:extLst>
            </p:cNvPr>
            <p:cNvSpPr/>
            <p:nvPr/>
          </p:nvSpPr>
          <p:spPr>
            <a:xfrm rot="5400000">
              <a:off x="4577590" y="866864"/>
              <a:ext cx="184866" cy="1353496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8D2CF266-16E9-4911-B54F-679FE5CB7663}"/>
                </a:ext>
              </a:extLst>
            </p:cNvPr>
            <p:cNvSpPr txBox="1"/>
            <p:nvPr/>
          </p:nvSpPr>
          <p:spPr>
            <a:xfrm>
              <a:off x="4228756" y="1462683"/>
              <a:ext cx="1016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Quarterly Planning</a:t>
              </a: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E65C5A50-E444-4963-BCE2-79948C108441}"/>
                </a:ext>
              </a:extLst>
            </p:cNvPr>
            <p:cNvGrpSpPr/>
            <p:nvPr/>
          </p:nvGrpSpPr>
          <p:grpSpPr>
            <a:xfrm>
              <a:off x="4269195" y="2183530"/>
              <a:ext cx="861840" cy="4254562"/>
              <a:chOff x="7112218" y="2695128"/>
              <a:chExt cx="861840" cy="4254562"/>
            </a:xfrm>
          </p:grpSpPr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2146FB8-A333-41F6-B856-4F4ADC51D224}"/>
                  </a:ext>
                </a:extLst>
              </p:cNvPr>
              <p:cNvSpPr txBox="1"/>
              <p:nvPr/>
            </p:nvSpPr>
            <p:spPr>
              <a:xfrm>
                <a:off x="7285153" y="4354077"/>
                <a:ext cx="547481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CPO</a:t>
                </a:r>
              </a:p>
            </p:txBody>
          </p:sp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BFE29658-833F-44CF-93B0-78B564E76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9082" y="2695128"/>
                <a:ext cx="663053" cy="806456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8D38D3F-AA44-4606-8610-2229FBBE1758}"/>
                  </a:ext>
                </a:extLst>
              </p:cNvPr>
              <p:cNvSpPr txBox="1"/>
              <p:nvPr/>
            </p:nvSpPr>
            <p:spPr>
              <a:xfrm>
                <a:off x="7112218" y="3192087"/>
                <a:ext cx="861840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Vertical Leads</a:t>
                </a:r>
              </a:p>
            </p:txBody>
          </p: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C472E5AE-4845-42A8-89A4-BCD08FBD2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6290" y="5123573"/>
                <a:ext cx="152137" cy="390437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5EC27207-62B7-413E-B724-596E7DDC58D5}"/>
                  </a:ext>
                </a:extLst>
              </p:cNvPr>
              <p:cNvSpPr txBox="1"/>
              <p:nvPr/>
            </p:nvSpPr>
            <p:spPr>
              <a:xfrm>
                <a:off x="7157462" y="5441940"/>
                <a:ext cx="749128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PO/EPO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256" name="Picture 255">
                <a:extLst>
                  <a:ext uri="{FF2B5EF4-FFF2-40B4-BE49-F238E27FC236}">
                    <a16:creationId xmlns:a16="http://schemas.microsoft.com/office/drawing/2014/main" id="{DEA4EA66-F85E-4126-9EDA-1C25283C3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0463" y="4055712"/>
                <a:ext cx="152137" cy="390437"/>
              </a:xfrm>
              <a:prstGeom prst="rect">
                <a:avLst/>
              </a:prstGeom>
            </p:spPr>
          </p:pic>
          <p:sp>
            <p:nvSpPr>
              <p:cNvPr id="257" name="Rounded Rectangle 62">
                <a:extLst>
                  <a:ext uri="{FF2B5EF4-FFF2-40B4-BE49-F238E27FC236}">
                    <a16:creationId xmlns:a16="http://schemas.microsoft.com/office/drawing/2014/main" id="{1F42DF0D-32B4-4ED6-B38C-90D8D5748822}"/>
                  </a:ext>
                </a:extLst>
              </p:cNvPr>
              <p:cNvSpPr/>
              <p:nvPr/>
            </p:nvSpPr>
            <p:spPr bwMode="auto">
              <a:xfrm>
                <a:off x="7229081" y="2826414"/>
                <a:ext cx="603553" cy="4031586"/>
              </a:xfrm>
              <a:prstGeom prst="roundRect">
                <a:avLst/>
              </a:prstGeom>
              <a:noFill/>
              <a:ln>
                <a:prstDash val="lg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3274" tIns="46637" rIns="93274" bIns="4663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E4E8B383-FB02-41DB-A072-C213A48958A1}"/>
                  </a:ext>
                </a:extLst>
              </p:cNvPr>
              <p:cNvSpPr txBox="1"/>
              <p:nvPr/>
            </p:nvSpPr>
            <p:spPr>
              <a:xfrm>
                <a:off x="7231058" y="6321826"/>
                <a:ext cx="691535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Dev </a:t>
                </a:r>
                <a:b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Lead</a:t>
                </a:r>
              </a:p>
            </p:txBody>
          </p:sp>
          <p:pic>
            <p:nvPicPr>
              <p:cNvPr id="259" name="Picture 258">
                <a:extLst>
                  <a:ext uri="{FF2B5EF4-FFF2-40B4-BE49-F238E27FC236}">
                    <a16:creationId xmlns:a16="http://schemas.microsoft.com/office/drawing/2014/main" id="{4BDC7000-FC7A-40E2-8958-FA7498BA8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393" y="6023461"/>
                <a:ext cx="152137" cy="3904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699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 animBg="1"/>
      <p:bldP spid="214" grpId="0" animBg="1"/>
      <p:bldP spid="215" grpId="0" animBg="1"/>
      <p:bldP spid="28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9" grpId="0" animBg="1"/>
      <p:bldP spid="224" grpId="0" animBg="1"/>
      <p:bldP spid="225" grpId="0" animBg="1"/>
      <p:bldP spid="226" grpId="0" animBg="1"/>
      <p:bldP spid="227" grpId="0" animBg="1"/>
      <p:bldP spid="229" grpId="0" animBg="1"/>
      <p:bldP spid="230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/>
      <p:bldP spid="250" grpId="0"/>
      <p:bldP spid="251" grpId="0"/>
      <p:bldP spid="252" grpId="0"/>
      <p:bldP spid="253" grpId="0"/>
      <p:bldP spid="254" grpId="0"/>
      <p:bldP spid="2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B4346-1B47-4F80-9272-485F9F7C3AA8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Estimation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C43338-8A49-409A-A234-55F3CFC44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48718"/>
              </p:ext>
            </p:extLst>
          </p:nvPr>
        </p:nvGraphicFramePr>
        <p:xfrm>
          <a:off x="697584" y="1441173"/>
          <a:ext cx="10840824" cy="222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206">
                  <a:extLst>
                    <a:ext uri="{9D8B030D-6E8A-4147-A177-3AD203B41FA5}">
                      <a16:colId xmlns:a16="http://schemas.microsoft.com/office/drawing/2014/main" val="630765888"/>
                    </a:ext>
                  </a:extLst>
                </a:gridCol>
                <a:gridCol w="2710206">
                  <a:extLst>
                    <a:ext uri="{9D8B030D-6E8A-4147-A177-3AD203B41FA5}">
                      <a16:colId xmlns:a16="http://schemas.microsoft.com/office/drawing/2014/main" val="417046707"/>
                    </a:ext>
                  </a:extLst>
                </a:gridCol>
                <a:gridCol w="2403835">
                  <a:extLst>
                    <a:ext uri="{9D8B030D-6E8A-4147-A177-3AD203B41FA5}">
                      <a16:colId xmlns:a16="http://schemas.microsoft.com/office/drawing/2014/main" val="2092590981"/>
                    </a:ext>
                  </a:extLst>
                </a:gridCol>
                <a:gridCol w="3016577">
                  <a:extLst>
                    <a:ext uri="{9D8B030D-6E8A-4147-A177-3AD203B41FA5}">
                      <a16:colId xmlns:a16="http://schemas.microsoft.com/office/drawing/2014/main" val="3068425425"/>
                    </a:ext>
                  </a:extLst>
                </a:gridCol>
              </a:tblGrid>
              <a:tr h="44527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What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Who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How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Comments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324438099"/>
                  </a:ext>
                </a:extLst>
              </a:tr>
              <a:tr h="445273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Customer Promise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 + Dev SME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T-shirt size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Existing t-shirt size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59316220"/>
                  </a:ext>
                </a:extLst>
              </a:tr>
              <a:tr h="445273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Scenario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team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Story points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story point = 10 hours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187139"/>
                  </a:ext>
                </a:extLst>
              </a:tr>
              <a:tr h="445273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Deliverables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team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Story points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 story point = 10 hours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7057982"/>
                  </a:ext>
                </a:extLst>
              </a:tr>
              <a:tr h="445273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Sprint tasks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team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Hours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607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66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290E9-E8DF-4791-AF32-76846F2112BB}"/>
              </a:ext>
            </a:extLst>
          </p:cNvPr>
          <p:cNvSpPr txBox="1"/>
          <p:nvPr/>
        </p:nvSpPr>
        <p:spPr>
          <a:xfrm>
            <a:off x="0" y="126473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Sprint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b="1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 of Ready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Acceptance Criteria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Definition of Done</a:t>
            </a:r>
          </a:p>
        </p:txBody>
      </p:sp>
    </p:spTree>
    <p:extLst>
      <p:ext uri="{BB962C8B-B14F-4D97-AF65-F5344CB8AC3E}">
        <p14:creationId xmlns:p14="http://schemas.microsoft.com/office/powerpoint/2010/main" val="1181821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721D76-4439-451A-87FB-B92585395AE0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Sprint Preparation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07516F-EEB3-4172-B964-472AE3A91EF4}"/>
              </a:ext>
            </a:extLst>
          </p:cNvPr>
          <p:cNvSpPr/>
          <p:nvPr/>
        </p:nvSpPr>
        <p:spPr>
          <a:xfrm>
            <a:off x="0" y="19461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fontAlgn="ctr"/>
            <a:endParaRPr lang="en-US" dirty="0">
              <a:latin typeface="Calibri" panose="020F0502020204030204" pitchFamily="34" charset="0"/>
            </a:endParaRPr>
          </a:p>
          <a:p>
            <a:pPr marL="685800" fontAlgn="ctr">
              <a:buFont typeface="+mj-lt"/>
              <a:buAutoNum type="alphaLcPeriod"/>
            </a:pPr>
            <a:endParaRPr lang="en-US" dirty="0">
              <a:latin typeface="Calibri" panose="020F0502020204030204" pitchFamily="34" charset="0"/>
            </a:endParaRPr>
          </a:p>
          <a:p>
            <a:pPr marL="685800" font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5C1B96-CAC6-438E-BDD5-9809AA919CB3}"/>
              </a:ext>
            </a:extLst>
          </p:cNvPr>
          <p:cNvSpPr/>
          <p:nvPr/>
        </p:nvSpPr>
        <p:spPr>
          <a:xfrm>
            <a:off x="0" y="97589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Definition of Ready</a:t>
            </a:r>
            <a:b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Before a sprint starts, a product owner must ensure deliverables planned for the sprint meets DoR (Definition of Ready)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Deliverables are broken into small enough size to be delivered in a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Sufficient documentation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Dev team has reviewed deliverables and all queries are clarified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Dependencies are identified and planned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Acceptance criteria is 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Guidelines for Deliverables</a:t>
            </a:r>
            <a:b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While there is no specific format for a deliverable, it should have sufficient information for dev team to understand the ask. Here are some of the guidelines for deliverable content.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Business value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Acceptance criteria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In-scope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Out-scope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Business rules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External dependency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UI wireframe (in any format) as applicable</a:t>
            </a:r>
          </a:p>
        </p:txBody>
      </p:sp>
    </p:spTree>
    <p:extLst>
      <p:ext uri="{BB962C8B-B14F-4D97-AF65-F5344CB8AC3E}">
        <p14:creationId xmlns:p14="http://schemas.microsoft.com/office/powerpoint/2010/main" val="123808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B09E21-507D-4340-9438-A1CEA55F3B2A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722A8-077D-4DB4-8B4F-237A25B7CC5C}"/>
              </a:ext>
            </a:extLst>
          </p:cNvPr>
          <p:cNvSpPr/>
          <p:nvPr/>
        </p:nvSpPr>
        <p:spPr>
          <a:xfrm>
            <a:off x="1" y="961534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Why To Go Agile?</a:t>
            </a:r>
          </a:p>
          <a:p>
            <a:pPr marL="628650" indent="-285750" fontAlgn="ctr">
              <a:buFont typeface="Arial" panose="020B0604020202020204" pitchFamily="34" charset="0"/>
              <a:buChar char="•"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Summary E2E Process</a:t>
            </a:r>
            <a:b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Roles &amp; Responsibilities</a:t>
            </a:r>
          </a:p>
          <a:p>
            <a:pPr marL="800100" lvl="1" font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85800" indent="-342900" fontAlgn="ctr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Backlog Refinement</a:t>
            </a:r>
          </a:p>
          <a:p>
            <a:pPr marL="10858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Customer Promise</a:t>
            </a:r>
          </a:p>
          <a:p>
            <a:pPr marL="10858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Scenarios</a:t>
            </a:r>
          </a:p>
          <a:p>
            <a:pPr marL="10858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marL="800100" lvl="1" font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285750" fontAlgn="ctr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Sprint</a:t>
            </a:r>
          </a:p>
          <a:p>
            <a:pPr marL="1085850" lvl="1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Definitions</a:t>
            </a:r>
            <a:endParaRPr lang="en-US" dirty="0">
              <a:highlight>
                <a:srgbClr val="FFFF00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font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85800" indent="-342900" fontAlgn="ctr"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Release Planning</a:t>
            </a:r>
          </a:p>
          <a:p>
            <a:pPr marL="1143000" lvl="1" indent="-34290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Release Cadence &amp; Milestones</a:t>
            </a:r>
          </a:p>
          <a:p>
            <a:pPr marL="1143000" lvl="1" indent="-34290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Scope Tracking</a:t>
            </a:r>
          </a:p>
          <a:p>
            <a:pPr marL="1143000" lvl="1" indent="-34290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SOX Compliance</a:t>
            </a:r>
          </a:p>
        </p:txBody>
      </p:sp>
    </p:spTree>
    <p:extLst>
      <p:ext uri="{BB962C8B-B14F-4D97-AF65-F5344CB8AC3E}">
        <p14:creationId xmlns:p14="http://schemas.microsoft.com/office/powerpoint/2010/main" val="169390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721D76-4439-451A-87FB-B92585395AE0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Sprint Planning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07516F-EEB3-4172-B964-472AE3A91EF4}"/>
              </a:ext>
            </a:extLst>
          </p:cNvPr>
          <p:cNvSpPr/>
          <p:nvPr/>
        </p:nvSpPr>
        <p:spPr>
          <a:xfrm>
            <a:off x="0" y="19461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fontAlgn="ctr"/>
            <a:endParaRPr lang="en-US" dirty="0">
              <a:latin typeface="Calibri" panose="020F0502020204030204" pitchFamily="34" charset="0"/>
            </a:endParaRPr>
          </a:p>
          <a:p>
            <a:pPr marL="685800" fontAlgn="ctr">
              <a:buFont typeface="+mj-lt"/>
              <a:buAutoNum type="alphaLcPeriod"/>
            </a:pPr>
            <a:endParaRPr lang="en-US" dirty="0">
              <a:latin typeface="Calibri" panose="020F0502020204030204" pitchFamily="34" charset="0"/>
            </a:endParaRPr>
          </a:p>
          <a:p>
            <a:pPr marL="685800" font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3B73AE-C437-4443-8920-F917CCF1D623}"/>
              </a:ext>
            </a:extLst>
          </p:cNvPr>
          <p:cNvSpPr/>
          <p:nvPr/>
        </p:nvSpPr>
        <p:spPr>
          <a:xfrm>
            <a:off x="0" y="1290219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Acceptance Criteria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Acceptance criteria are defined by a PO for each deliverable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Related with validating implementation of business requirements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Must be tested as part of a sprint</a:t>
            </a: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Definition of Done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Definition of Done is related with exiting a sprint. It is defined at the org level and shall be common across all the teams. 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Code is peer reviewed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Code is tested in SIT environment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test bugs are closed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(As applicable) Ops guide is updated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(As applicable) Ops/SE training is completed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(As applicable) Release notes are updated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and deployment automation is completed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SOX dashboard is CLEAN</a:t>
            </a:r>
          </a:p>
        </p:txBody>
      </p:sp>
    </p:spTree>
    <p:extLst>
      <p:ext uri="{BB962C8B-B14F-4D97-AF65-F5344CB8AC3E}">
        <p14:creationId xmlns:p14="http://schemas.microsoft.com/office/powerpoint/2010/main" val="1560510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290E9-E8DF-4791-AF32-76846F2112BB}"/>
              </a:ext>
            </a:extLst>
          </p:cNvPr>
          <p:cNvSpPr txBox="1"/>
          <p:nvPr/>
        </p:nvSpPr>
        <p:spPr>
          <a:xfrm>
            <a:off x="0" y="1646445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Release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b="1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Cadence &amp; Milestones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Scope Tracking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SOX Compliance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12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024934-4750-4EB2-8A3C-80D66C7CA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841126"/>
              </p:ext>
            </p:extLst>
          </p:nvPr>
        </p:nvGraphicFramePr>
        <p:xfrm>
          <a:off x="174168" y="3138662"/>
          <a:ext cx="9144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309">
                  <a:extLst>
                    <a:ext uri="{9D8B030D-6E8A-4147-A177-3AD203B41FA5}">
                      <a16:colId xmlns:a16="http://schemas.microsoft.com/office/drawing/2014/main" val="2567404258"/>
                    </a:ext>
                  </a:extLst>
                </a:gridCol>
                <a:gridCol w="2209752">
                  <a:extLst>
                    <a:ext uri="{9D8B030D-6E8A-4147-A177-3AD203B41FA5}">
                      <a16:colId xmlns:a16="http://schemas.microsoft.com/office/drawing/2014/main" val="3644725437"/>
                    </a:ext>
                  </a:extLst>
                </a:gridCol>
                <a:gridCol w="414328">
                  <a:extLst>
                    <a:ext uri="{9D8B030D-6E8A-4147-A177-3AD203B41FA5}">
                      <a16:colId xmlns:a16="http://schemas.microsoft.com/office/drawing/2014/main" val="4143701217"/>
                    </a:ext>
                  </a:extLst>
                </a:gridCol>
                <a:gridCol w="414328">
                  <a:extLst>
                    <a:ext uri="{9D8B030D-6E8A-4147-A177-3AD203B41FA5}">
                      <a16:colId xmlns:a16="http://schemas.microsoft.com/office/drawing/2014/main" val="1408582638"/>
                    </a:ext>
                  </a:extLst>
                </a:gridCol>
                <a:gridCol w="2209752">
                  <a:extLst>
                    <a:ext uri="{9D8B030D-6E8A-4147-A177-3AD203B41FA5}">
                      <a16:colId xmlns:a16="http://schemas.microsoft.com/office/drawing/2014/main" val="2560317279"/>
                    </a:ext>
                  </a:extLst>
                </a:gridCol>
                <a:gridCol w="437348">
                  <a:extLst>
                    <a:ext uri="{9D8B030D-6E8A-4147-A177-3AD203B41FA5}">
                      <a16:colId xmlns:a16="http://schemas.microsoft.com/office/drawing/2014/main" val="1144360065"/>
                    </a:ext>
                  </a:extLst>
                </a:gridCol>
                <a:gridCol w="437348">
                  <a:extLst>
                    <a:ext uri="{9D8B030D-6E8A-4147-A177-3AD203B41FA5}">
                      <a16:colId xmlns:a16="http://schemas.microsoft.com/office/drawing/2014/main" val="2881881332"/>
                    </a:ext>
                  </a:extLst>
                </a:gridCol>
                <a:gridCol w="2232770">
                  <a:extLst>
                    <a:ext uri="{9D8B030D-6E8A-4147-A177-3AD203B41FA5}">
                      <a16:colId xmlns:a16="http://schemas.microsoft.com/office/drawing/2014/main" val="2508574819"/>
                    </a:ext>
                  </a:extLst>
                </a:gridCol>
                <a:gridCol w="397065">
                  <a:extLst>
                    <a:ext uri="{9D8B030D-6E8A-4147-A177-3AD203B41FA5}">
                      <a16:colId xmlns:a16="http://schemas.microsoft.com/office/drawing/2014/main" val="331796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1 (4 weeks)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 Sprint 2 (4 weeks)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 Sprint 3 (4 weeks)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5735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9CD0E4-DA51-4576-80AE-A0AE78C4B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293347"/>
              </p:ext>
            </p:extLst>
          </p:nvPr>
        </p:nvGraphicFramePr>
        <p:xfrm>
          <a:off x="3170023" y="3996478"/>
          <a:ext cx="6154172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90">
                  <a:extLst>
                    <a:ext uri="{9D8B030D-6E8A-4147-A177-3AD203B41FA5}">
                      <a16:colId xmlns:a16="http://schemas.microsoft.com/office/drawing/2014/main" val="525955654"/>
                    </a:ext>
                  </a:extLst>
                </a:gridCol>
                <a:gridCol w="250035">
                  <a:extLst>
                    <a:ext uri="{9D8B030D-6E8A-4147-A177-3AD203B41FA5}">
                      <a16:colId xmlns:a16="http://schemas.microsoft.com/office/drawing/2014/main" val="2263852121"/>
                    </a:ext>
                  </a:extLst>
                </a:gridCol>
                <a:gridCol w="250035">
                  <a:extLst>
                    <a:ext uri="{9D8B030D-6E8A-4147-A177-3AD203B41FA5}">
                      <a16:colId xmlns:a16="http://schemas.microsoft.com/office/drawing/2014/main" val="1724310442"/>
                    </a:ext>
                  </a:extLst>
                </a:gridCol>
                <a:gridCol w="1240117">
                  <a:extLst>
                    <a:ext uri="{9D8B030D-6E8A-4147-A177-3AD203B41FA5}">
                      <a16:colId xmlns:a16="http://schemas.microsoft.com/office/drawing/2014/main" val="926742455"/>
                    </a:ext>
                  </a:extLst>
                </a:gridCol>
                <a:gridCol w="1317732">
                  <a:extLst>
                    <a:ext uri="{9D8B030D-6E8A-4147-A177-3AD203B41FA5}">
                      <a16:colId xmlns:a16="http://schemas.microsoft.com/office/drawing/2014/main" val="3324600956"/>
                    </a:ext>
                  </a:extLst>
                </a:gridCol>
                <a:gridCol w="250035">
                  <a:extLst>
                    <a:ext uri="{9D8B030D-6E8A-4147-A177-3AD203B41FA5}">
                      <a16:colId xmlns:a16="http://schemas.microsoft.com/office/drawing/2014/main" val="145192684"/>
                    </a:ext>
                  </a:extLst>
                </a:gridCol>
                <a:gridCol w="251778">
                  <a:extLst>
                    <a:ext uri="{9D8B030D-6E8A-4147-A177-3AD203B41FA5}">
                      <a16:colId xmlns:a16="http://schemas.microsoft.com/office/drawing/2014/main" val="3589358938"/>
                    </a:ext>
                  </a:extLst>
                </a:gridCol>
                <a:gridCol w="1238850">
                  <a:extLst>
                    <a:ext uri="{9D8B030D-6E8A-4147-A177-3AD203B41FA5}">
                      <a16:colId xmlns:a16="http://schemas.microsoft.com/office/drawing/2014/main" val="3334538938"/>
                    </a:ext>
                  </a:extLst>
                </a:gridCol>
              </a:tblGrid>
              <a:tr h="369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UAT 1 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(2 weeks)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UAT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(2 weeks)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329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1A54089-EEC1-4DF4-B761-CDC5C9FE6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0913"/>
              </p:ext>
            </p:extLst>
          </p:nvPr>
        </p:nvGraphicFramePr>
        <p:xfrm>
          <a:off x="9324195" y="3996477"/>
          <a:ext cx="2722880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11">
                  <a:extLst>
                    <a:ext uri="{9D8B030D-6E8A-4147-A177-3AD203B41FA5}">
                      <a16:colId xmlns:a16="http://schemas.microsoft.com/office/drawing/2014/main" val="5259556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3852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4310442"/>
                    </a:ext>
                  </a:extLst>
                </a:gridCol>
                <a:gridCol w="1177109">
                  <a:extLst>
                    <a:ext uri="{9D8B030D-6E8A-4147-A177-3AD203B41FA5}">
                      <a16:colId xmlns:a16="http://schemas.microsoft.com/office/drawing/2014/main" val="926742455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UAT 3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(2 weeks)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32981"/>
                  </a:ext>
                </a:extLst>
              </a:tr>
            </a:tbl>
          </a:graphicData>
        </a:graphic>
      </p:graphicFrame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86FB272F-F500-4008-B46A-6BE080CB30BF}"/>
              </a:ext>
            </a:extLst>
          </p:cNvPr>
          <p:cNvSpPr/>
          <p:nvPr/>
        </p:nvSpPr>
        <p:spPr>
          <a:xfrm>
            <a:off x="2941263" y="3517618"/>
            <a:ext cx="268513" cy="4778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885E93CF-5C05-40E4-8485-630379D3CE59}"/>
              </a:ext>
            </a:extLst>
          </p:cNvPr>
          <p:cNvSpPr/>
          <p:nvPr/>
        </p:nvSpPr>
        <p:spPr>
          <a:xfrm>
            <a:off x="5978596" y="3531425"/>
            <a:ext cx="268513" cy="4778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51BB282C-DD65-4CAD-9F2A-76F23F2B1541}"/>
              </a:ext>
            </a:extLst>
          </p:cNvPr>
          <p:cNvSpPr/>
          <p:nvPr/>
        </p:nvSpPr>
        <p:spPr>
          <a:xfrm>
            <a:off x="9066728" y="3525022"/>
            <a:ext cx="268513" cy="4778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FD6B88-03CD-41DE-9A66-C0B264E169A8}"/>
              </a:ext>
            </a:extLst>
          </p:cNvPr>
          <p:cNvSpPr/>
          <p:nvPr/>
        </p:nvSpPr>
        <p:spPr>
          <a:xfrm>
            <a:off x="0" y="730637"/>
            <a:ext cx="12192000" cy="222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sprint to have 4 weeks for development and SIT testing</a:t>
            </a:r>
          </a:p>
          <a:p>
            <a:pPr marL="342900" indent="-3429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follow up 2 weeks of UAT cycle to facilitate scenarios requiring formal UAT</a:t>
            </a:r>
          </a:p>
          <a:p>
            <a:pPr marL="342900" indent="-3429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teams to follow the same release cadence </a:t>
            </a:r>
          </a:p>
          <a:p>
            <a:pPr marL="342900" indent="-3429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fontAlgn="ctr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Crawl, Walk and Run</a:t>
            </a:r>
          </a:p>
          <a:p>
            <a:pPr marL="342900" indent="-3429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 weeks of UAT cycle is built as a safety net as it will be too ambitious to include it in sprint to start with</a:t>
            </a:r>
          </a:p>
          <a:p>
            <a:pPr marL="342900" indent="-3429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long term, 4 weeks of sprint shall include UAT and hence code can be deployed to production every 4 weeks.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3F61EE-FB62-4CB7-9DF8-8C04A21A4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11258"/>
              </p:ext>
            </p:extLst>
          </p:nvPr>
        </p:nvGraphicFramePr>
        <p:xfrm>
          <a:off x="6354895" y="4908581"/>
          <a:ext cx="56921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648">
                  <a:extLst>
                    <a:ext uri="{9D8B030D-6E8A-4147-A177-3AD203B41FA5}">
                      <a16:colId xmlns:a16="http://schemas.microsoft.com/office/drawing/2014/main" val="477606565"/>
                    </a:ext>
                  </a:extLst>
                </a:gridCol>
                <a:gridCol w="2240532">
                  <a:extLst>
                    <a:ext uri="{9D8B030D-6E8A-4147-A177-3AD203B41FA5}">
                      <a16:colId xmlns:a16="http://schemas.microsoft.com/office/drawing/2014/main" val="4179181914"/>
                    </a:ext>
                  </a:extLst>
                </a:gridCol>
              </a:tblGrid>
              <a:tr h="15615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Release Milestone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SOX Milestone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127886"/>
                  </a:ext>
                </a:extLst>
              </a:tr>
              <a:tr h="156155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planning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Scope 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736993"/>
                  </a:ext>
                </a:extLst>
              </a:tr>
              <a:tr h="1561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Sprint review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346552"/>
                  </a:ext>
                </a:extLst>
              </a:tr>
              <a:tr h="1561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SIT Sign off,  Technical approval, GNG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Technical Approval, GNG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532292"/>
                  </a:ext>
                </a:extLst>
              </a:tr>
              <a:tr h="15615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 live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18426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6721D76-4439-451A-87FB-B92585395AE0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Release Cadence &amp; Milestones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FB17920-6B49-495E-AE61-13C3B3E9D8D4}"/>
              </a:ext>
            </a:extLst>
          </p:cNvPr>
          <p:cNvSpPr/>
          <p:nvPr/>
        </p:nvSpPr>
        <p:spPr>
          <a:xfrm>
            <a:off x="513533" y="4826523"/>
            <a:ext cx="3308808" cy="1508288"/>
          </a:xfrm>
          <a:prstGeom prst="wedgeRoundRectCallout">
            <a:avLst>
              <a:gd name="adj1" fmla="val -34223"/>
              <a:gd name="adj2" fmla="val 731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is no change in weekly release cadence or milestones</a:t>
            </a:r>
          </a:p>
        </p:txBody>
      </p:sp>
    </p:spTree>
    <p:extLst>
      <p:ext uri="{BB962C8B-B14F-4D97-AF65-F5344CB8AC3E}">
        <p14:creationId xmlns:p14="http://schemas.microsoft.com/office/powerpoint/2010/main" val="228739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721D76-4439-451A-87FB-B92585395AE0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Scope Tracking &amp; SOX Compliance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07516F-EEB3-4172-B964-472AE3A91EF4}"/>
              </a:ext>
            </a:extLst>
          </p:cNvPr>
          <p:cNvSpPr/>
          <p:nvPr/>
        </p:nvSpPr>
        <p:spPr>
          <a:xfrm>
            <a:off x="0" y="19461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6858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6858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5C1B96-CAC6-438E-BDD5-9809AA919CB3}"/>
              </a:ext>
            </a:extLst>
          </p:cNvPr>
          <p:cNvSpPr/>
          <p:nvPr/>
        </p:nvSpPr>
        <p:spPr>
          <a:xfrm>
            <a:off x="0" y="756819"/>
            <a:ext cx="121920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Change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u="sng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Instead of scenarios, we shall be tracking deliverables for release scope and SOX milestones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Now a scenario can span across releases (However as a best practice, don’t span it more than three releases)</a:t>
            </a:r>
            <a:endParaRPr lang="en-US" sz="2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depicted below, a scenario can span multiple releases while associated deliverables can be deployed to production in intermediate releases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endParaRPr lang="en-US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Scenario is a logical piece of work which may need multiple 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production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releases for completion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Current model does not support this as there must be a scenario for each release to production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SOX Compliance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All SOX controls remains as it is – Technical approval, UAT approval (on need basis) and GNG.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SOX does not force to use scenario for tracking.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OEM team is using deliverables for </a:t>
            </a:r>
            <a:r>
              <a:rPr 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release scope and SOX milestones.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A70B4A-9D43-4370-AFCB-17B90D099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014131"/>
              </p:ext>
            </p:extLst>
          </p:nvPr>
        </p:nvGraphicFramePr>
        <p:xfrm>
          <a:off x="3250093" y="2700468"/>
          <a:ext cx="5241303" cy="1148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7101">
                  <a:extLst>
                    <a:ext uri="{9D8B030D-6E8A-4147-A177-3AD203B41FA5}">
                      <a16:colId xmlns:a16="http://schemas.microsoft.com/office/drawing/2014/main" val="1955423648"/>
                    </a:ext>
                  </a:extLst>
                </a:gridCol>
                <a:gridCol w="1747101">
                  <a:extLst>
                    <a:ext uri="{9D8B030D-6E8A-4147-A177-3AD203B41FA5}">
                      <a16:colId xmlns:a16="http://schemas.microsoft.com/office/drawing/2014/main" val="3742041236"/>
                    </a:ext>
                  </a:extLst>
                </a:gridCol>
                <a:gridCol w="1747101">
                  <a:extLst>
                    <a:ext uri="{9D8B030D-6E8A-4147-A177-3AD203B41FA5}">
                      <a16:colId xmlns:a16="http://schemas.microsoft.com/office/drawing/2014/main" val="2911875839"/>
                    </a:ext>
                  </a:extLst>
                </a:gridCol>
              </a:tblGrid>
              <a:tr h="287249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Scenario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384029"/>
                  </a:ext>
                </a:extLst>
              </a:tr>
              <a:tr h="287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1810 Release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1811 Release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1812 Release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9742122"/>
                  </a:ext>
                </a:extLst>
              </a:tr>
              <a:tr h="287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9269248"/>
                  </a:ext>
                </a:extLst>
              </a:tr>
              <a:tr h="2872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779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901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290E9-E8DF-4791-AF32-76846F2112BB}"/>
              </a:ext>
            </a:extLst>
          </p:cNvPr>
          <p:cNvSpPr txBox="1"/>
          <p:nvPr/>
        </p:nvSpPr>
        <p:spPr>
          <a:xfrm>
            <a:off x="0" y="278244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11137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B09E21-507D-4340-9438-A1CEA55F3B2A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Before We Start….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722A8-077D-4DB4-8B4F-237A25B7CC5C}"/>
              </a:ext>
            </a:extLst>
          </p:cNvPr>
          <p:cNvSpPr/>
          <p:nvPr/>
        </p:nvSpPr>
        <p:spPr>
          <a:xfrm>
            <a:off x="0" y="972465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indent="-285750" font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Have patience. A transformation takes its own time to operationalize</a:t>
            </a:r>
          </a:p>
          <a:p>
            <a:pPr marL="628650" indent="-285750" fontAlgn="ctr">
              <a:buFont typeface="Arial" panose="020B0604020202020204" pitchFamily="34" charset="0"/>
              <a:buChar char="•"/>
            </a:pP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285750" font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Churn is inevitable. Give a few release cycles for the process to fine tune and stabilize (OEM team took from more than six months!)</a:t>
            </a:r>
          </a:p>
          <a:p>
            <a:pPr marL="628650" indent="-285750" fontAlgn="ctr">
              <a:buFont typeface="Arial" panose="020B0604020202020204" pitchFamily="34" charset="0"/>
              <a:buChar char="•"/>
            </a:pP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285750" font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Understand and accept that every sprint may not have production code deployment</a:t>
            </a:r>
          </a:p>
          <a:p>
            <a:pPr marL="628650" indent="-285750" fontAlgn="ctr">
              <a:buFont typeface="Arial" panose="020B0604020202020204" pitchFamily="34" charset="0"/>
              <a:buChar char="•"/>
            </a:pP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285750" font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There won’t be any compromise on quality</a:t>
            </a:r>
          </a:p>
          <a:p>
            <a:pPr marL="628650" indent="-285750" fontAlgn="ctr">
              <a:buFont typeface="Arial" panose="020B0604020202020204" pitchFamily="34" charset="0"/>
              <a:buChar char="•"/>
            </a:pP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285750" font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Shift of mindset from waterfall to agile is essential</a:t>
            </a:r>
          </a:p>
        </p:txBody>
      </p:sp>
    </p:spTree>
    <p:extLst>
      <p:ext uri="{BB962C8B-B14F-4D97-AF65-F5344CB8AC3E}">
        <p14:creationId xmlns:p14="http://schemas.microsoft.com/office/powerpoint/2010/main" val="57265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B09E21-507D-4340-9438-A1CEA55F3B2A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D66C7B-8534-4A9A-98B2-D7DAB10DA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74060"/>
              </p:ext>
            </p:extLst>
          </p:nvPr>
        </p:nvGraphicFramePr>
        <p:xfrm>
          <a:off x="407893" y="1055842"/>
          <a:ext cx="11376213" cy="433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1060">
                  <a:extLst>
                    <a:ext uri="{9D8B030D-6E8A-4147-A177-3AD203B41FA5}">
                      <a16:colId xmlns:a16="http://schemas.microsoft.com/office/drawing/2014/main" val="1337449398"/>
                    </a:ext>
                  </a:extLst>
                </a:gridCol>
                <a:gridCol w="2433918">
                  <a:extLst>
                    <a:ext uri="{9D8B030D-6E8A-4147-A177-3AD203B41FA5}">
                      <a16:colId xmlns:a16="http://schemas.microsoft.com/office/drawing/2014/main" val="2532669896"/>
                    </a:ext>
                  </a:extLst>
                </a:gridCol>
                <a:gridCol w="1591235">
                  <a:extLst>
                    <a:ext uri="{9D8B030D-6E8A-4147-A177-3AD203B41FA5}">
                      <a16:colId xmlns:a16="http://schemas.microsoft.com/office/drawing/2014/main" val="599055996"/>
                    </a:ext>
                  </a:extLst>
                </a:gridCol>
              </a:tblGrid>
              <a:tr h="412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170939"/>
                  </a:ext>
                </a:extLst>
              </a:tr>
              <a:tr h="44739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Finalize the Scrum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LT + Core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007891"/>
                  </a:ext>
                </a:extLst>
              </a:tr>
              <a:tr h="447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VSTS cleanup for existing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PMs + Dev leads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872788"/>
                  </a:ext>
                </a:extLst>
              </a:tr>
              <a:tr h="791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Setup necessary infrastructure (VSTS teams, area path clean up, dashboards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 leads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32325"/>
                  </a:ext>
                </a:extLst>
              </a:tr>
              <a:tr h="447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Create healthy backlog (Scenarios, deliverables)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87329"/>
                  </a:ext>
                </a:extLst>
              </a:tr>
              <a:tr h="447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Define capability development teams for 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 leads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40975"/>
                  </a:ext>
                </a:extLst>
              </a:tr>
              <a:tr h="447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Finalize SE/SRE engagement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LT + Core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86188"/>
                  </a:ext>
                </a:extLst>
              </a:tr>
              <a:tr h="44739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Train the entire team (PM, Dev, SE, SRE)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Core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83455"/>
                  </a:ext>
                </a:extLst>
              </a:tr>
              <a:tr h="44739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Rollout the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Core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3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452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290E9-E8DF-4791-AF32-76846F2112BB}"/>
              </a:ext>
            </a:extLst>
          </p:cNvPr>
          <p:cNvSpPr txBox="1"/>
          <p:nvPr/>
        </p:nvSpPr>
        <p:spPr>
          <a:xfrm>
            <a:off x="1528813" y="2849078"/>
            <a:ext cx="9134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1595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5C9163-7AA9-4076-81B6-F5840F8EC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822385"/>
              </p:ext>
            </p:extLst>
          </p:nvPr>
        </p:nvGraphicFramePr>
        <p:xfrm>
          <a:off x="0" y="1065229"/>
          <a:ext cx="12192000" cy="263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EBB4346-1B47-4F80-9272-485F9F7C3AA8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Customer Promise Lifecycle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1433F8-9E80-4AC1-97C3-79845B7A9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1285"/>
              </p:ext>
            </p:extLst>
          </p:nvPr>
        </p:nvGraphicFramePr>
        <p:xfrm>
          <a:off x="114434" y="4136582"/>
          <a:ext cx="1183875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98">
                  <a:extLst>
                    <a:ext uri="{9D8B030D-6E8A-4147-A177-3AD203B41FA5}">
                      <a16:colId xmlns:a16="http://schemas.microsoft.com/office/drawing/2014/main" val="331481759"/>
                    </a:ext>
                  </a:extLst>
                </a:gridCol>
                <a:gridCol w="9304256">
                  <a:extLst>
                    <a:ext uri="{9D8B030D-6E8A-4147-A177-3AD203B41FA5}">
                      <a16:colId xmlns:a16="http://schemas.microsoft.com/office/drawing/2014/main" val="13655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Logical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39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Proposed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new customer promise is created by a vertical lead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59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Pending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customer promise is assigned to a capability PO for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84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Pending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Assessment is completed and a customer promise is pending for approval from vertical leads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719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customer promise is approved for POR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0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 has started working on a customer promise (to create scenarios, deliverables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576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 work related to a customer promise is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9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067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B4346-1B47-4F80-9272-485F9F7C3AA8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Customer Promise Backlog Refinement Cadence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05BD1D-85A1-4859-AE5F-5BDDF59D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33227"/>
              </p:ext>
            </p:extLst>
          </p:nvPr>
        </p:nvGraphicFramePr>
        <p:xfrm>
          <a:off x="231480" y="1183640"/>
          <a:ext cx="11533172" cy="284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532">
                  <a:extLst>
                    <a:ext uri="{9D8B030D-6E8A-4147-A177-3AD203B41FA5}">
                      <a16:colId xmlns:a16="http://schemas.microsoft.com/office/drawing/2014/main" val="200130005"/>
                    </a:ext>
                  </a:extLst>
                </a:gridCol>
                <a:gridCol w="1417532">
                  <a:extLst>
                    <a:ext uri="{9D8B030D-6E8A-4147-A177-3AD203B41FA5}">
                      <a16:colId xmlns:a16="http://schemas.microsoft.com/office/drawing/2014/main" val="1307703754"/>
                    </a:ext>
                  </a:extLst>
                </a:gridCol>
                <a:gridCol w="2149723">
                  <a:extLst>
                    <a:ext uri="{9D8B030D-6E8A-4147-A177-3AD203B41FA5}">
                      <a16:colId xmlns:a16="http://schemas.microsoft.com/office/drawing/2014/main" val="3477706482"/>
                    </a:ext>
                  </a:extLst>
                </a:gridCol>
                <a:gridCol w="1951286">
                  <a:extLst>
                    <a:ext uri="{9D8B030D-6E8A-4147-A177-3AD203B41FA5}">
                      <a16:colId xmlns:a16="http://schemas.microsoft.com/office/drawing/2014/main" val="1921204833"/>
                    </a:ext>
                  </a:extLst>
                </a:gridCol>
                <a:gridCol w="2108383">
                  <a:extLst>
                    <a:ext uri="{9D8B030D-6E8A-4147-A177-3AD203B41FA5}">
                      <a16:colId xmlns:a16="http://schemas.microsoft.com/office/drawing/2014/main" val="3770013347"/>
                    </a:ext>
                  </a:extLst>
                </a:gridCol>
                <a:gridCol w="1273297">
                  <a:extLst>
                    <a:ext uri="{9D8B030D-6E8A-4147-A177-3AD203B41FA5}">
                      <a16:colId xmlns:a16="http://schemas.microsoft.com/office/drawing/2014/main" val="2060022612"/>
                    </a:ext>
                  </a:extLst>
                </a:gridCol>
                <a:gridCol w="1215419">
                  <a:extLst>
                    <a:ext uri="{9D8B030D-6E8A-4147-A177-3AD203B41FA5}">
                      <a16:colId xmlns:a16="http://schemas.microsoft.com/office/drawing/2014/main" val="3063833788"/>
                    </a:ext>
                  </a:extLst>
                </a:gridCol>
              </a:tblGrid>
              <a:tr h="609944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What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When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Why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Who will own?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Who will Participate?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How?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Tracking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76314163"/>
                  </a:ext>
                </a:extLst>
              </a:tr>
              <a:tr h="188287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CP backlog Refinement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Every two weeks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triage customer promises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assign a new CP to a capability PO for assessment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approve/reject CPs which have been assessed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Vertical Leads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Vertical Leads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(Following as appropriate)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Capability Product Owner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 Owner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 leads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Skype meeting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2"/>
                        </a:rPr>
                        <a:t>VSTS dashboard</a:t>
                      </a:r>
                      <a:endParaRPr lang="en-US" sz="14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03430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31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B09E21-507D-4340-9438-A1CEA55F3B2A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To Go Agile?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ACB1E-92DB-4F89-95EE-15E4FD8F148A}"/>
              </a:ext>
            </a:extLst>
          </p:cNvPr>
          <p:cNvSpPr/>
          <p:nvPr/>
        </p:nvSpPr>
        <p:spPr>
          <a:xfrm>
            <a:off x="0" y="716437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B5D49F-2FEF-4753-B56A-8CFEF41B2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62325"/>
              </p:ext>
            </p:extLst>
          </p:nvPr>
        </p:nvGraphicFramePr>
        <p:xfrm>
          <a:off x="174395" y="931600"/>
          <a:ext cx="11843209" cy="21945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13849">
                  <a:extLst>
                    <a:ext uri="{9D8B030D-6E8A-4147-A177-3AD203B41FA5}">
                      <a16:colId xmlns:a16="http://schemas.microsoft.com/office/drawing/2014/main" val="571910869"/>
                    </a:ext>
                  </a:extLst>
                </a:gridCol>
                <a:gridCol w="11029360">
                  <a:extLst>
                    <a:ext uri="{9D8B030D-6E8A-4147-A177-3AD203B41FA5}">
                      <a16:colId xmlns:a16="http://schemas.microsoft.com/office/drawing/2014/main" val="5386281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Planning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22983"/>
                  </a:ext>
                </a:extLst>
              </a:tr>
              <a:tr h="13784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Half yearly (Semester) planning twice in a year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Post that, though new work is added, there is no further planning or prioritization meeting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16117"/>
                  </a:ext>
                </a:extLst>
              </a:tr>
              <a:tr h="13784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systematic process to prepare backlog (Customer promise, scenarios)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Quarterly planning increment process to prioritize work for the next QR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Quarterly planning (PI) and monthly backlog grooming ensures we can respond to changing business needs and deliver the highest business value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5372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FCBC64-208B-4524-A6F2-2A7418716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291683"/>
              </p:ext>
            </p:extLst>
          </p:nvPr>
        </p:nvGraphicFramePr>
        <p:xfrm>
          <a:off x="174395" y="3372323"/>
          <a:ext cx="11843209" cy="32918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13849">
                  <a:extLst>
                    <a:ext uri="{9D8B030D-6E8A-4147-A177-3AD203B41FA5}">
                      <a16:colId xmlns:a16="http://schemas.microsoft.com/office/drawing/2014/main" val="571910869"/>
                    </a:ext>
                  </a:extLst>
                </a:gridCol>
                <a:gridCol w="11029360">
                  <a:extLst>
                    <a:ext uri="{9D8B030D-6E8A-4147-A177-3AD203B41FA5}">
                      <a16:colId xmlns:a16="http://schemas.microsoft.com/office/drawing/2014/main" val="5386281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Release Cadence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22983"/>
                  </a:ext>
                </a:extLst>
              </a:tr>
              <a:tr h="13784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Weekly releases are delivering values in shorter cycle. However it primarily targets bugs and simple scenarios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Monthly releases are actually two month long (From scope lock to test complete, it spans across 8 weeks) 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16117"/>
                  </a:ext>
                </a:extLst>
              </a:tr>
              <a:tr h="13784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Continue with the weekly release cadence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Monthly releases reduces to 6 weeks (4 weeks of dev sprint + 2 weeks of decoupled UAT)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Fail fast, learn fast, deliver fast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Quicker feedback from stakeholders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Reduces code merge and deployment complexities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 longer run, monthly releases shall be of 4 weeks from scope lock to UAT completion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53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273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5C9163-7AA9-4076-81B6-F5840F8EC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790396"/>
              </p:ext>
            </p:extLst>
          </p:nvPr>
        </p:nvGraphicFramePr>
        <p:xfrm>
          <a:off x="0" y="1065228"/>
          <a:ext cx="12192000" cy="320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EBB4346-1B47-4F80-9272-485F9F7C3AA8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Scenario Lifecycle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173753-FEAF-4400-B691-00FEE1C01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81643"/>
              </p:ext>
            </p:extLst>
          </p:nvPr>
        </p:nvGraphicFramePr>
        <p:xfrm>
          <a:off x="176623" y="4768178"/>
          <a:ext cx="1183875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98">
                  <a:extLst>
                    <a:ext uri="{9D8B030D-6E8A-4147-A177-3AD203B41FA5}">
                      <a16:colId xmlns:a16="http://schemas.microsoft.com/office/drawing/2014/main" val="331481759"/>
                    </a:ext>
                  </a:extLst>
                </a:gridCol>
                <a:gridCol w="9304256">
                  <a:extLst>
                    <a:ext uri="{9D8B030D-6E8A-4147-A177-3AD203B41FA5}">
                      <a16:colId xmlns:a16="http://schemas.microsoft.com/office/drawing/2014/main" val="1365582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Logical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239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PO has created a new scenario for a customer promise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59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 scenario is planned for a particular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0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Team has started working on a scenario (associated deliverables are included in a sprint)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576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 work related to a scenario is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29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23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B4346-1B47-4F80-9272-485F9F7C3AA8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Scenario &amp; Deliverable Backlog Refinement Cadence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05BD1D-85A1-4859-AE5F-5BDDF59D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3616"/>
              </p:ext>
            </p:extLst>
          </p:nvPr>
        </p:nvGraphicFramePr>
        <p:xfrm>
          <a:off x="146637" y="881981"/>
          <a:ext cx="11797123" cy="5433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27">
                  <a:extLst>
                    <a:ext uri="{9D8B030D-6E8A-4147-A177-3AD203B41FA5}">
                      <a16:colId xmlns:a16="http://schemas.microsoft.com/office/drawing/2014/main" val="1307703754"/>
                    </a:ext>
                  </a:extLst>
                </a:gridCol>
                <a:gridCol w="1586879">
                  <a:extLst>
                    <a:ext uri="{9D8B030D-6E8A-4147-A177-3AD203B41FA5}">
                      <a16:colId xmlns:a16="http://schemas.microsoft.com/office/drawing/2014/main" val="3477706482"/>
                    </a:ext>
                  </a:extLst>
                </a:gridCol>
                <a:gridCol w="2370910">
                  <a:extLst>
                    <a:ext uri="{9D8B030D-6E8A-4147-A177-3AD203B41FA5}">
                      <a16:colId xmlns:a16="http://schemas.microsoft.com/office/drawing/2014/main" val="1921204833"/>
                    </a:ext>
                  </a:extLst>
                </a:gridCol>
                <a:gridCol w="2034752">
                  <a:extLst>
                    <a:ext uri="{9D8B030D-6E8A-4147-A177-3AD203B41FA5}">
                      <a16:colId xmlns:a16="http://schemas.microsoft.com/office/drawing/2014/main" val="2881553570"/>
                    </a:ext>
                  </a:extLst>
                </a:gridCol>
                <a:gridCol w="1842710">
                  <a:extLst>
                    <a:ext uri="{9D8B030D-6E8A-4147-A177-3AD203B41FA5}">
                      <a16:colId xmlns:a16="http://schemas.microsoft.com/office/drawing/2014/main" val="3770013347"/>
                    </a:ext>
                  </a:extLst>
                </a:gridCol>
                <a:gridCol w="1420871">
                  <a:extLst>
                    <a:ext uri="{9D8B030D-6E8A-4147-A177-3AD203B41FA5}">
                      <a16:colId xmlns:a16="http://schemas.microsoft.com/office/drawing/2014/main" val="2060022612"/>
                    </a:ext>
                  </a:extLst>
                </a:gridCol>
                <a:gridCol w="1172974">
                  <a:extLst>
                    <a:ext uri="{9D8B030D-6E8A-4147-A177-3AD203B41FA5}">
                      <a16:colId xmlns:a16="http://schemas.microsoft.com/office/drawing/2014/main" val="3063833788"/>
                    </a:ext>
                  </a:extLst>
                </a:gridCol>
              </a:tblGrid>
              <a:tr h="6509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When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Why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Who will own?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Who will Participate?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How?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Tracking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76314163"/>
                  </a:ext>
                </a:extLst>
              </a:tr>
              <a:tr h="1762116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Planning Increment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Every three months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 review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scenarios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planned for the next three releases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(Note : This is a plan and not a firm commitment at this stage)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 of the senior PM (Rotation base)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All Vertical leads</a:t>
                      </a:r>
                    </a:p>
                    <a:p>
                      <a:pPr marL="285750" marR="0" indent="-2857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Capability Product Owner</a:t>
                      </a:r>
                    </a:p>
                    <a:p>
                      <a:pPr marL="285750" marR="0" indent="-2857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Product Owner(s)</a:t>
                      </a:r>
                    </a:p>
                    <a:p>
                      <a:pPr marL="285750" marR="0" indent="-2857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Dev Managers</a:t>
                      </a:r>
                    </a:p>
                    <a:p>
                      <a:pPr marL="285750" marR="0" indent="-2857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Master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person + Skype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hlinkClick r:id="rId2"/>
                        </a:rPr>
                        <a:t>VSTS dashboard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03430749"/>
                  </a:ext>
                </a:extLst>
              </a:tr>
              <a:tr h="1618702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Capability backlog 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refinement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Ongoing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 evaluate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scenarios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refined by Pos for details and business values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 approve and prioritize scenarios for capability backlog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Capability Product Owner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Capability Product Owner</a:t>
                      </a:r>
                    </a:p>
                    <a:p>
                      <a:pPr marL="285750" marR="0" indent="-2857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Product Owner(s)</a:t>
                      </a:r>
                    </a:p>
                    <a:p>
                      <a:pPr marL="285750" marR="0" indent="-2857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indent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Following is optional</a:t>
                      </a:r>
                    </a:p>
                    <a:p>
                      <a:pPr marL="285750" marR="0" indent="-2857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ScrumMaster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person + Skype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hlinkClick r:id="rId3"/>
                        </a:rPr>
                        <a:t>VSTS dashboard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22609400"/>
                  </a:ext>
                </a:extLst>
              </a:tr>
              <a:tr h="1402188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Sprint backlog 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refinement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 week before sprint start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 ensure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deliverables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have sufficient details for development team to include in a sprint planning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 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Product Owner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Product Owner</a:t>
                      </a:r>
                    </a:p>
                    <a:p>
                      <a:pPr marL="285750" marR="0" indent="-2857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ScrumMaster</a:t>
                      </a:r>
                    </a:p>
                    <a:p>
                      <a:pPr marL="285750" marR="0" indent="-28575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Development Team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person + Skype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VSTS dashboard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228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951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721D76-4439-451A-87FB-B92585395AE0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Sprint Ceremonies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07516F-EEB3-4172-B964-472AE3A91EF4}"/>
              </a:ext>
            </a:extLst>
          </p:cNvPr>
          <p:cNvSpPr/>
          <p:nvPr/>
        </p:nvSpPr>
        <p:spPr>
          <a:xfrm>
            <a:off x="0" y="19461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fontAlgn="ctr"/>
            <a:endParaRPr lang="en-US" dirty="0">
              <a:latin typeface="Calibri" panose="020F0502020204030204" pitchFamily="34" charset="0"/>
            </a:endParaRPr>
          </a:p>
          <a:p>
            <a:pPr marL="685800" fontAlgn="ctr">
              <a:buFont typeface="+mj-lt"/>
              <a:buAutoNum type="alphaLcPeriod"/>
            </a:pPr>
            <a:endParaRPr lang="en-US" dirty="0">
              <a:latin typeface="Calibri" panose="020F0502020204030204" pitchFamily="34" charset="0"/>
            </a:endParaRPr>
          </a:p>
          <a:p>
            <a:pPr marL="685800" fontAlgn="ctr"/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EFD985-7F97-4A02-BB22-A2076A5AB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31295"/>
              </p:ext>
            </p:extLst>
          </p:nvPr>
        </p:nvGraphicFramePr>
        <p:xfrm>
          <a:off x="146637" y="881980"/>
          <a:ext cx="11797123" cy="5751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27">
                  <a:extLst>
                    <a:ext uri="{9D8B030D-6E8A-4147-A177-3AD203B41FA5}">
                      <a16:colId xmlns:a16="http://schemas.microsoft.com/office/drawing/2014/main" val="1307703754"/>
                    </a:ext>
                  </a:extLst>
                </a:gridCol>
                <a:gridCol w="1586879">
                  <a:extLst>
                    <a:ext uri="{9D8B030D-6E8A-4147-A177-3AD203B41FA5}">
                      <a16:colId xmlns:a16="http://schemas.microsoft.com/office/drawing/2014/main" val="3477706482"/>
                    </a:ext>
                  </a:extLst>
                </a:gridCol>
                <a:gridCol w="2370910">
                  <a:extLst>
                    <a:ext uri="{9D8B030D-6E8A-4147-A177-3AD203B41FA5}">
                      <a16:colId xmlns:a16="http://schemas.microsoft.com/office/drawing/2014/main" val="1921204833"/>
                    </a:ext>
                  </a:extLst>
                </a:gridCol>
                <a:gridCol w="1359421">
                  <a:extLst>
                    <a:ext uri="{9D8B030D-6E8A-4147-A177-3AD203B41FA5}">
                      <a16:colId xmlns:a16="http://schemas.microsoft.com/office/drawing/2014/main" val="2881553570"/>
                    </a:ext>
                  </a:extLst>
                </a:gridCol>
                <a:gridCol w="2518041">
                  <a:extLst>
                    <a:ext uri="{9D8B030D-6E8A-4147-A177-3AD203B41FA5}">
                      <a16:colId xmlns:a16="http://schemas.microsoft.com/office/drawing/2014/main" val="3770013347"/>
                    </a:ext>
                  </a:extLst>
                </a:gridCol>
                <a:gridCol w="1420871">
                  <a:extLst>
                    <a:ext uri="{9D8B030D-6E8A-4147-A177-3AD203B41FA5}">
                      <a16:colId xmlns:a16="http://schemas.microsoft.com/office/drawing/2014/main" val="2060022612"/>
                    </a:ext>
                  </a:extLst>
                </a:gridCol>
                <a:gridCol w="1172974">
                  <a:extLst>
                    <a:ext uri="{9D8B030D-6E8A-4147-A177-3AD203B41FA5}">
                      <a16:colId xmlns:a16="http://schemas.microsoft.com/office/drawing/2014/main" val="3063833788"/>
                    </a:ext>
                  </a:extLst>
                </a:gridCol>
              </a:tblGrid>
              <a:tr h="613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When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Why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Who will own?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Who will Participate?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How?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Tracking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76314163"/>
                  </a:ext>
                </a:extLst>
              </a:tr>
              <a:tr h="888720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Sprint planning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First day of the sprint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 finalize scope for a sprint and task breakdown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Master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Team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person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VSTS dashboard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03430749"/>
                  </a:ext>
                </a:extLst>
              </a:tr>
              <a:tr h="1882627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Daily standup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Once in day during the sprint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 check progress What's done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What's pending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Any impediments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Master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Dev team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Master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PO is optional and will join on need basis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person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 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Dev team to reach out to Redmond PO as needed based on time zone feasibility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VSTS dashboard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822609400"/>
                  </a:ext>
                </a:extLst>
              </a:tr>
              <a:tr h="994196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Sprint review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At the end of the sprint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 review the outcome of a sprint for PO to decide to accept it or not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Master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team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</a:b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(As applicable)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Ops/Business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(Optional)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CPO, Vertical leads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person + Skype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NA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222837445"/>
                  </a:ext>
                </a:extLst>
              </a:tr>
              <a:tr h="772088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Retrospection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After the sprint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 learn and improve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What went well</a:t>
                      </a:r>
                    </a:p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What needs improvement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Master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Scrum Team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In person + Skype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One note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8472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49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65BE880-F67C-440A-A9E8-BC2035B9A8F5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>
                <a:latin typeface="Segoe UI" panose="020B0502040204020203" pitchFamily="34" charset="0"/>
                <a:cs typeface="Segoe UI" panose="020B0502040204020203" pitchFamily="34" charset="0"/>
              </a:rPr>
              <a:t>Ceremonies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BFB59F-1B7A-4735-85B7-B016FB17E3E8}"/>
              </a:ext>
            </a:extLst>
          </p:cNvPr>
          <p:cNvSpPr/>
          <p:nvPr/>
        </p:nvSpPr>
        <p:spPr>
          <a:xfrm>
            <a:off x="2508896" y="4181210"/>
            <a:ext cx="514350" cy="358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0F2D894-DE53-48E5-8F58-A773CFD28F2C}"/>
              </a:ext>
            </a:extLst>
          </p:cNvPr>
          <p:cNvSpPr/>
          <p:nvPr/>
        </p:nvSpPr>
        <p:spPr>
          <a:xfrm>
            <a:off x="3025581" y="4181209"/>
            <a:ext cx="514350" cy="358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BC43E0F-9740-43C1-874B-8DC830516D34}"/>
              </a:ext>
            </a:extLst>
          </p:cNvPr>
          <p:cNvSpPr/>
          <p:nvPr/>
        </p:nvSpPr>
        <p:spPr>
          <a:xfrm>
            <a:off x="3540931" y="4181210"/>
            <a:ext cx="514350" cy="358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0218549-E19E-40FF-8797-F4220C761AE5}"/>
              </a:ext>
            </a:extLst>
          </p:cNvPr>
          <p:cNvSpPr/>
          <p:nvPr/>
        </p:nvSpPr>
        <p:spPr>
          <a:xfrm>
            <a:off x="4058520" y="4181210"/>
            <a:ext cx="514350" cy="358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E35066-3256-4A35-90EE-412B33CAC7A8}"/>
              </a:ext>
            </a:extLst>
          </p:cNvPr>
          <p:cNvSpPr/>
          <p:nvPr/>
        </p:nvSpPr>
        <p:spPr>
          <a:xfrm>
            <a:off x="4566584" y="4181210"/>
            <a:ext cx="514350" cy="358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9A245FB-E62D-4BCF-9126-B1D2016823B9}"/>
              </a:ext>
            </a:extLst>
          </p:cNvPr>
          <p:cNvSpPr/>
          <p:nvPr/>
        </p:nvSpPr>
        <p:spPr>
          <a:xfrm>
            <a:off x="5084173" y="4181210"/>
            <a:ext cx="514350" cy="358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0DB6B8E-E7B1-4225-AB67-90D2C4E97FA8}"/>
              </a:ext>
            </a:extLst>
          </p:cNvPr>
          <p:cNvSpPr/>
          <p:nvPr/>
        </p:nvSpPr>
        <p:spPr>
          <a:xfrm>
            <a:off x="5601762" y="4181210"/>
            <a:ext cx="514350" cy="358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5568D15-DDC2-43AC-AE37-51CEAD3F7548}"/>
              </a:ext>
            </a:extLst>
          </p:cNvPr>
          <p:cNvSpPr/>
          <p:nvPr/>
        </p:nvSpPr>
        <p:spPr>
          <a:xfrm>
            <a:off x="6109826" y="4181210"/>
            <a:ext cx="514350" cy="358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DA69643-F611-42CC-8C79-150F70F53739}"/>
              </a:ext>
            </a:extLst>
          </p:cNvPr>
          <p:cNvSpPr/>
          <p:nvPr/>
        </p:nvSpPr>
        <p:spPr>
          <a:xfrm>
            <a:off x="6627415" y="4181210"/>
            <a:ext cx="514350" cy="358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CFA93BA-FB95-4E91-99CE-209F8D7D4F70}"/>
              </a:ext>
            </a:extLst>
          </p:cNvPr>
          <p:cNvSpPr/>
          <p:nvPr/>
        </p:nvSpPr>
        <p:spPr>
          <a:xfrm>
            <a:off x="7145004" y="4181210"/>
            <a:ext cx="514350" cy="358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CCFE86C-7762-43AF-949A-E21D14B09AD0}"/>
              </a:ext>
            </a:extLst>
          </p:cNvPr>
          <p:cNvSpPr/>
          <p:nvPr/>
        </p:nvSpPr>
        <p:spPr>
          <a:xfrm>
            <a:off x="7653068" y="4181210"/>
            <a:ext cx="514350" cy="358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A7A843F-C47E-49DB-87AB-DD1458856427}"/>
              </a:ext>
            </a:extLst>
          </p:cNvPr>
          <p:cNvSpPr/>
          <p:nvPr/>
        </p:nvSpPr>
        <p:spPr>
          <a:xfrm>
            <a:off x="8170657" y="4181210"/>
            <a:ext cx="514350" cy="358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B89454D-2229-4AD1-B8FA-DA869E389612}"/>
              </a:ext>
            </a:extLst>
          </p:cNvPr>
          <p:cNvSpPr/>
          <p:nvPr/>
        </p:nvSpPr>
        <p:spPr>
          <a:xfrm>
            <a:off x="8678721" y="4181210"/>
            <a:ext cx="514350" cy="358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40662B5-C229-4D26-82D3-09DE0602B247}"/>
              </a:ext>
            </a:extLst>
          </p:cNvPr>
          <p:cNvSpPr/>
          <p:nvPr/>
        </p:nvSpPr>
        <p:spPr>
          <a:xfrm>
            <a:off x="9196310" y="4181210"/>
            <a:ext cx="514350" cy="358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2FF7F54-1355-4A73-81F9-65406B9A7819}"/>
              </a:ext>
            </a:extLst>
          </p:cNvPr>
          <p:cNvSpPr/>
          <p:nvPr/>
        </p:nvSpPr>
        <p:spPr>
          <a:xfrm>
            <a:off x="9713899" y="4181210"/>
            <a:ext cx="514350" cy="358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3564E80-84A8-4C03-8DF8-3FC27F60B365}"/>
              </a:ext>
            </a:extLst>
          </p:cNvPr>
          <p:cNvSpPr/>
          <p:nvPr/>
        </p:nvSpPr>
        <p:spPr>
          <a:xfrm>
            <a:off x="10221963" y="4181210"/>
            <a:ext cx="514350" cy="3582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2E350-CBE4-4E83-8D16-A219CADE5B73}"/>
              </a:ext>
            </a:extLst>
          </p:cNvPr>
          <p:cNvSpPr txBox="1"/>
          <p:nvPr/>
        </p:nvSpPr>
        <p:spPr>
          <a:xfrm>
            <a:off x="3180629" y="4581740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June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A6AD86-3F96-4A06-8C89-5D09CEC8DC9B}"/>
              </a:ext>
            </a:extLst>
          </p:cNvPr>
          <p:cNvSpPr txBox="1"/>
          <p:nvPr/>
        </p:nvSpPr>
        <p:spPr>
          <a:xfrm>
            <a:off x="5289784" y="458174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July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A7640B-E50F-4DE6-8D06-F1F8D5B2E9B2}"/>
              </a:ext>
            </a:extLst>
          </p:cNvPr>
          <p:cNvSpPr txBox="1"/>
          <p:nvPr/>
        </p:nvSpPr>
        <p:spPr>
          <a:xfrm>
            <a:off x="7235758" y="4581740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August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2FA8-241D-4BC5-B53D-F3A9069C260E}"/>
              </a:ext>
            </a:extLst>
          </p:cNvPr>
          <p:cNvSpPr txBox="1"/>
          <p:nvPr/>
        </p:nvSpPr>
        <p:spPr>
          <a:xfrm>
            <a:off x="9101519" y="458174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September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5D0640-CBC1-4A7C-A02C-05837054E803}"/>
              </a:ext>
            </a:extLst>
          </p:cNvPr>
          <p:cNvCxnSpPr>
            <a:cxnSpLocks/>
          </p:cNvCxnSpPr>
          <p:nvPr/>
        </p:nvCxnSpPr>
        <p:spPr>
          <a:xfrm>
            <a:off x="2753599" y="4539428"/>
            <a:ext cx="0" cy="683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4906A29-6A33-4C5E-B70E-AED4D75DA653}"/>
              </a:ext>
            </a:extLst>
          </p:cNvPr>
          <p:cNvSpPr/>
          <p:nvPr/>
        </p:nvSpPr>
        <p:spPr>
          <a:xfrm>
            <a:off x="2667586" y="5142220"/>
            <a:ext cx="161877" cy="1618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82A35C-AC17-4A49-8859-0259BA3D706F}"/>
              </a:ext>
            </a:extLst>
          </p:cNvPr>
          <p:cNvCxnSpPr>
            <a:cxnSpLocks/>
          </p:cNvCxnSpPr>
          <p:nvPr/>
        </p:nvCxnSpPr>
        <p:spPr>
          <a:xfrm>
            <a:off x="3288518" y="3011725"/>
            <a:ext cx="0" cy="1169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F418762-1C8C-4BCB-9A7D-465D95D8A9A8}"/>
              </a:ext>
            </a:extLst>
          </p:cNvPr>
          <p:cNvSpPr/>
          <p:nvPr/>
        </p:nvSpPr>
        <p:spPr>
          <a:xfrm>
            <a:off x="3201817" y="3013209"/>
            <a:ext cx="161877" cy="1618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C5A1EF-3847-42CD-A0BF-26D80AFCE153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6576549" y="2988466"/>
            <a:ext cx="0" cy="1192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0282933-A77C-40C5-AAA0-C59D8BB6A0C1}"/>
              </a:ext>
            </a:extLst>
          </p:cNvPr>
          <p:cNvSpPr/>
          <p:nvPr/>
        </p:nvSpPr>
        <p:spPr>
          <a:xfrm>
            <a:off x="6495610" y="2826589"/>
            <a:ext cx="161877" cy="16187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33D7D2-FC42-4701-8161-897E3642849F}"/>
              </a:ext>
            </a:extLst>
          </p:cNvPr>
          <p:cNvCxnSpPr>
            <a:cxnSpLocks/>
          </p:cNvCxnSpPr>
          <p:nvPr/>
        </p:nvCxnSpPr>
        <p:spPr>
          <a:xfrm>
            <a:off x="4124594" y="2043877"/>
            <a:ext cx="0" cy="2139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3253DECF-1375-4A28-92F9-342FB5286196}"/>
              </a:ext>
            </a:extLst>
          </p:cNvPr>
          <p:cNvSpPr/>
          <p:nvPr/>
        </p:nvSpPr>
        <p:spPr>
          <a:xfrm>
            <a:off x="4055281" y="2043877"/>
            <a:ext cx="161877" cy="1618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E0ACC7-F1DC-4E32-8D1F-3D99F4315EE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628473" y="4539428"/>
            <a:ext cx="0" cy="158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0309818-18DC-4AEB-8AE4-716EF91438DF}"/>
              </a:ext>
            </a:extLst>
          </p:cNvPr>
          <p:cNvSpPr/>
          <p:nvPr/>
        </p:nvSpPr>
        <p:spPr>
          <a:xfrm>
            <a:off x="4547534" y="6122824"/>
            <a:ext cx="161877" cy="16187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ED80A7-1C79-4889-A33B-05FE85A46949}"/>
              </a:ext>
            </a:extLst>
          </p:cNvPr>
          <p:cNvSpPr/>
          <p:nvPr/>
        </p:nvSpPr>
        <p:spPr>
          <a:xfrm>
            <a:off x="1237975" y="5317960"/>
            <a:ext cx="2967553" cy="457200"/>
          </a:xfrm>
          <a:prstGeom prst="roundRect">
            <a:avLst/>
          </a:prstGeom>
          <a:solidFill>
            <a:srgbClr val="FF000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Semester Planning (CP)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1030FD8-E4B0-4736-AC9F-AC4E60D53E62}"/>
              </a:ext>
            </a:extLst>
          </p:cNvPr>
          <p:cNvSpPr/>
          <p:nvPr/>
        </p:nvSpPr>
        <p:spPr>
          <a:xfrm>
            <a:off x="1552461" y="2554525"/>
            <a:ext cx="2279801" cy="457200"/>
          </a:xfrm>
          <a:prstGeom prst="roundRect">
            <a:avLst/>
          </a:prstGeom>
          <a:solidFill>
            <a:srgbClr val="FFC00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Quarterly Planning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F86C318-5671-42A6-8902-DC8CF946842D}"/>
              </a:ext>
            </a:extLst>
          </p:cNvPr>
          <p:cNvSpPr/>
          <p:nvPr/>
        </p:nvSpPr>
        <p:spPr>
          <a:xfrm>
            <a:off x="2753599" y="1586677"/>
            <a:ext cx="4388165" cy="457200"/>
          </a:xfrm>
          <a:prstGeom prst="roundRect">
            <a:avLst/>
          </a:prstGeom>
          <a:solidFill>
            <a:srgbClr val="00B05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Backlog Refinement (Deliverables)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F2FDC18-47D4-43EA-AB19-F6B8C0B7453C}"/>
              </a:ext>
            </a:extLst>
          </p:cNvPr>
          <p:cNvSpPr/>
          <p:nvPr/>
        </p:nvSpPr>
        <p:spPr>
          <a:xfrm>
            <a:off x="5162556" y="2360723"/>
            <a:ext cx="3714743" cy="457200"/>
          </a:xfrm>
          <a:prstGeom prst="roundRect">
            <a:avLst/>
          </a:prstGeom>
          <a:solidFill>
            <a:srgbClr val="7030A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July Sprint – Review &amp; Retrospective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6FDEC2E-C149-456C-ADD2-9C0F05BA492F}"/>
              </a:ext>
            </a:extLst>
          </p:cNvPr>
          <p:cNvSpPr/>
          <p:nvPr/>
        </p:nvSpPr>
        <p:spPr>
          <a:xfrm>
            <a:off x="2829463" y="6284701"/>
            <a:ext cx="3601171" cy="457200"/>
          </a:xfrm>
          <a:prstGeom prst="roundRect">
            <a:avLst/>
          </a:prstGeom>
          <a:solidFill>
            <a:schemeClr val="accent1">
              <a:alpha val="25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July Sprint (Day 1) – Sprint Planning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190A3A4-36DB-4E2C-A4E8-7D276CC590A4}"/>
              </a:ext>
            </a:extLst>
          </p:cNvPr>
          <p:cNvSpPr/>
          <p:nvPr/>
        </p:nvSpPr>
        <p:spPr>
          <a:xfrm rot="16200000">
            <a:off x="5446027" y="3031639"/>
            <a:ext cx="254884" cy="1987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22BCC6-B024-4A50-9F49-15C3E02F0F49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4124594" y="3897749"/>
            <a:ext cx="14488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7128AF5-600C-42DC-A013-24E7656EF4FF}"/>
              </a:ext>
            </a:extLst>
          </p:cNvPr>
          <p:cNvSpPr/>
          <p:nvPr/>
        </p:nvSpPr>
        <p:spPr>
          <a:xfrm>
            <a:off x="5765592" y="5471799"/>
            <a:ext cx="4388165" cy="457200"/>
          </a:xfrm>
          <a:prstGeom prst="roundRect">
            <a:avLst/>
          </a:prstGeom>
          <a:solidFill>
            <a:srgbClr val="00B050">
              <a:alpha val="25000"/>
            </a:srgb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Backlog Refinement (Deliverables)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B21C0E-DCBD-4E92-9117-831145BA4B8F}"/>
              </a:ext>
            </a:extLst>
          </p:cNvPr>
          <p:cNvCxnSpPr>
            <a:cxnSpLocks/>
          </p:cNvCxnSpPr>
          <p:nvPr/>
        </p:nvCxnSpPr>
        <p:spPr>
          <a:xfrm>
            <a:off x="6190765" y="4595500"/>
            <a:ext cx="0" cy="736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9D01E48-B37A-4C85-AA88-EC5AFE7A7516}"/>
              </a:ext>
            </a:extLst>
          </p:cNvPr>
          <p:cNvSpPr/>
          <p:nvPr/>
        </p:nvSpPr>
        <p:spPr>
          <a:xfrm>
            <a:off x="6109826" y="5303126"/>
            <a:ext cx="161877" cy="1618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FA6B20B-F8E6-453B-A4D9-19CF531C6FFE}"/>
              </a:ext>
            </a:extLst>
          </p:cNvPr>
          <p:cNvSpPr/>
          <p:nvPr/>
        </p:nvSpPr>
        <p:spPr>
          <a:xfrm rot="5400000">
            <a:off x="7521666" y="3959067"/>
            <a:ext cx="284543" cy="2029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9F71E1-A8FF-44D8-8866-3FCC3401926F}"/>
              </a:ext>
            </a:extLst>
          </p:cNvPr>
          <p:cNvCxnSpPr>
            <a:cxnSpLocks/>
          </p:cNvCxnSpPr>
          <p:nvPr/>
        </p:nvCxnSpPr>
        <p:spPr>
          <a:xfrm flipH="1">
            <a:off x="6190765" y="5135149"/>
            <a:ext cx="1473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3875E36-FD57-40AE-B941-4CF7FF73C5FE}"/>
              </a:ext>
            </a:extLst>
          </p:cNvPr>
          <p:cNvSpPr/>
          <p:nvPr/>
        </p:nvSpPr>
        <p:spPr>
          <a:xfrm rot="16200000">
            <a:off x="6395576" y="1561537"/>
            <a:ext cx="457201" cy="4081870"/>
          </a:xfrm>
          <a:prstGeom prst="rightBrace">
            <a:avLst>
              <a:gd name="adj1" fmla="val 8333"/>
              <a:gd name="adj2" fmla="val 32032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CFCFCA-ADCF-407E-AD7E-DDE71F94C13F}"/>
              </a:ext>
            </a:extLst>
          </p:cNvPr>
          <p:cNvCxnSpPr>
            <a:cxnSpLocks/>
          </p:cNvCxnSpPr>
          <p:nvPr/>
        </p:nvCxnSpPr>
        <p:spPr>
          <a:xfrm flipH="1">
            <a:off x="3281987" y="3262113"/>
            <a:ext cx="2608761" cy="13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409B4C3-85D9-47F1-8F29-08533E3BE13E}"/>
              </a:ext>
            </a:extLst>
          </p:cNvPr>
          <p:cNvSpPr txBox="1"/>
          <p:nvPr/>
        </p:nvSpPr>
        <p:spPr>
          <a:xfrm>
            <a:off x="0" y="79520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Following example depicts timelines for different ceremonies related with Customer Promise, Scenarios and Deliverables.</a:t>
            </a:r>
          </a:p>
        </p:txBody>
      </p:sp>
    </p:spTree>
    <p:extLst>
      <p:ext uri="{BB962C8B-B14F-4D97-AF65-F5344CB8AC3E}">
        <p14:creationId xmlns:p14="http://schemas.microsoft.com/office/powerpoint/2010/main" val="37613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7" presetClass="emph" presetSubtype="0" fill="remove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"/>
                            </p:stCondLst>
                            <p:childTnLst>
                              <p:par>
                                <p:cTn id="69" presetID="27" presetClass="emph" presetSubtype="0" fill="remove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900"/>
                            </p:stCondLst>
                            <p:childTnLst>
                              <p:par>
                                <p:cTn id="75" presetID="27" presetClass="emph" presetSubtype="0" fill="remove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autoRev="1" fill="remov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250" autoRev="1" fill="remov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600"/>
                            </p:stCondLst>
                            <p:childTnLst>
                              <p:par>
                                <p:cTn id="81" presetID="27" presetClass="emph" presetSubtype="0" fill="remove" grpId="0" nodeType="after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autoRev="1" fill="remov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3" dur="250" autoRev="1" fill="remov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1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3" grpId="0" animBg="1"/>
      <p:bldP spid="174" grpId="0" animBg="1"/>
      <p:bldP spid="2" grpId="0"/>
      <p:bldP spid="5" grpId="0" animBg="1"/>
      <p:bldP spid="34" grpId="0" animBg="1"/>
      <p:bldP spid="36" grpId="0" animBg="1"/>
      <p:bldP spid="38" grpId="0" animBg="1"/>
      <p:bldP spid="40" grpId="0" animBg="1"/>
      <p:bldP spid="9" grpId="0" animBg="1"/>
      <p:bldP spid="44" grpId="0" animBg="1"/>
      <p:bldP spid="46" grpId="0" animBg="1"/>
      <p:bldP spid="47" grpId="0" animBg="1"/>
      <p:bldP spid="49" grpId="0" animBg="1"/>
      <p:bldP spid="3" grpId="0" animBg="1"/>
      <p:bldP spid="48" grpId="0" animBg="1"/>
      <p:bldP spid="51" grpId="0" animBg="1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290E9-E8DF-4791-AF32-76846F2112BB}"/>
              </a:ext>
            </a:extLst>
          </p:cNvPr>
          <p:cNvSpPr txBox="1"/>
          <p:nvPr/>
        </p:nvSpPr>
        <p:spPr>
          <a:xfrm>
            <a:off x="0" y="278244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Well, some prep work will help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67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721D76-4439-451A-87FB-B92585395AE0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DO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07516F-EEB3-4172-B964-472AE3A91EF4}"/>
              </a:ext>
            </a:extLst>
          </p:cNvPr>
          <p:cNvSpPr/>
          <p:nvPr/>
        </p:nvSpPr>
        <p:spPr>
          <a:xfrm>
            <a:off x="0" y="1946198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6858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68580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5C1B96-CAC6-438E-BDD5-9809AA919CB3}"/>
              </a:ext>
            </a:extLst>
          </p:cNvPr>
          <p:cNvSpPr/>
          <p:nvPr/>
        </p:nvSpPr>
        <p:spPr>
          <a:xfrm>
            <a:off x="0" y="756819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Area path cleanup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 item clean up (Customer Promise, Scenario, Deliverables)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Area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Healthy capability backlog with prioritization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VSTS teams for each Scrum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Creating VSTS dashboards for sprint management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6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721D76-4439-451A-87FB-B92585395AE0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OEM -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5907-8A76-4B90-9F88-62499C8B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02890"/>
            <a:ext cx="12191999" cy="585511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Mindset shift to deployable incremental scenarios/deliverables every month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Assessment prior to Implementation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Prioritization across single backlog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Long global PI planning meetings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Time constraint vs Business value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(E2E/UAT) cycle is outside of sprint cycle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 week of UAT post sprint cycle causing churn in next sprint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Inconsistency in Scenario/Customer Promise documentation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Open ended  Vs MVP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Upstream/Downstream dependencies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E2E testing window, schedule and test environments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94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721D76-4439-451A-87FB-B92585395AE0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OEM - Benefits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EF2251-4A7E-4FF8-B809-53DF2F8D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32388"/>
            <a:ext cx="12191999" cy="582561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Delivering incremental Business value sooner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Faster time to Market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Easier to adjust scope to changing priorities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Quarterly planning (PI) and Monthly Backlog Grooming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Building incremental features in shorter release cycles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Business Ops integral part of team to provide early feedback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quality product to customers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Predictable Delivery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Pretty good velocity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Overall and capability level Roadmaps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Simplified environment landscape with one release at a time</a:t>
            </a:r>
          </a:p>
        </p:txBody>
      </p:sp>
    </p:spTree>
    <p:extLst>
      <p:ext uri="{BB962C8B-B14F-4D97-AF65-F5344CB8AC3E}">
        <p14:creationId xmlns:p14="http://schemas.microsoft.com/office/powerpoint/2010/main" val="1975696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721D76-4439-451A-87FB-B92585395AE0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OEM – Role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73AC5-09A9-4022-B5A7-B2058C48CA94}"/>
              </a:ext>
            </a:extLst>
          </p:cNvPr>
          <p:cNvSpPr txBox="1"/>
          <p:nvPr/>
        </p:nvSpPr>
        <p:spPr>
          <a:xfrm>
            <a:off x="429260" y="954395"/>
            <a:ext cx="5202914" cy="67095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Program Management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Customer Promise Owner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CP definitions &amp; prioritization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Stakeholder Management 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Program Launch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CP Roadmap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E2E delivery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Quantifiable business value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Dependency Management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Capability PM Lead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Capability Roadmap (incl. alignment to ‘Modern’)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Scenario backlog prioritization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Scenario definition/sequencing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Upstream/Downstream dependency management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Research, Design, Implement, Deliver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Capability PM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Scenario definition/sequencing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Upstream/Downstream dependency management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Research, Design, Implement, Deliver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0A8E3E-C98B-46DE-9EFD-E0382BB107B7}"/>
              </a:ext>
            </a:extLst>
          </p:cNvPr>
          <p:cNvGrpSpPr/>
          <p:nvPr/>
        </p:nvGrpSpPr>
        <p:grpSpPr>
          <a:xfrm>
            <a:off x="7043393" y="1411095"/>
            <a:ext cx="1110915" cy="5538595"/>
            <a:chOff x="7043393" y="1411095"/>
            <a:chExt cx="1110915" cy="5538595"/>
          </a:xfrm>
        </p:grpSpPr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52D5E7BF-4DC6-488B-A440-BCF18EC1C70A}"/>
                </a:ext>
              </a:extLst>
            </p:cNvPr>
            <p:cNvSpPr/>
            <p:nvPr/>
          </p:nvSpPr>
          <p:spPr>
            <a:xfrm rot="5400000">
              <a:off x="7495903" y="958585"/>
              <a:ext cx="184868" cy="1089887"/>
            </a:xfrm>
            <a:prstGeom prst="leftBracket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E873AD-4B88-41B2-B9FD-E8D2FDF2E9A1}"/>
                </a:ext>
              </a:extLst>
            </p:cNvPr>
            <p:cNvSpPr txBox="1"/>
            <p:nvPr/>
          </p:nvSpPr>
          <p:spPr>
            <a:xfrm>
              <a:off x="7138301" y="1417527"/>
              <a:ext cx="10160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Customer Promise Refinement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37ABA0-68A9-485B-AB1C-070AEA01E570}"/>
                </a:ext>
              </a:extLst>
            </p:cNvPr>
            <p:cNvGrpSpPr/>
            <p:nvPr/>
          </p:nvGrpSpPr>
          <p:grpSpPr>
            <a:xfrm>
              <a:off x="7112218" y="2695128"/>
              <a:ext cx="861840" cy="4254562"/>
              <a:chOff x="7112218" y="2695128"/>
              <a:chExt cx="861840" cy="425456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C29EE2-AAE8-40D8-888A-3557FC4AABE9}"/>
                  </a:ext>
                </a:extLst>
              </p:cNvPr>
              <p:cNvSpPr txBox="1"/>
              <p:nvPr/>
            </p:nvSpPr>
            <p:spPr>
              <a:xfrm>
                <a:off x="7285153" y="4354077"/>
                <a:ext cx="547481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CPO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89E1CA5-1848-4B43-9778-7732D731B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9082" y="2695128"/>
                <a:ext cx="663053" cy="806456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2DF8D7-37D2-4F72-BB97-7191D4394535}"/>
                  </a:ext>
                </a:extLst>
              </p:cNvPr>
              <p:cNvSpPr txBox="1"/>
              <p:nvPr/>
            </p:nvSpPr>
            <p:spPr>
              <a:xfrm>
                <a:off x="7112218" y="3192087"/>
                <a:ext cx="861840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Vertical Leads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83DF6A-39A0-4EA8-AB6C-CF5461B6D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6290" y="5123573"/>
                <a:ext cx="152137" cy="39043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E1E7E7-B7F1-4722-A7F5-28055F673587}"/>
                  </a:ext>
                </a:extLst>
              </p:cNvPr>
              <p:cNvSpPr txBox="1"/>
              <p:nvPr/>
            </p:nvSpPr>
            <p:spPr>
              <a:xfrm>
                <a:off x="7157462" y="5441940"/>
                <a:ext cx="749128" cy="4616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latin typeface="Segoe UI" panose="020B0502040204020203" pitchFamily="34" charset="0"/>
                    <a:cs typeface="Segoe UI" panose="020B0502040204020203" pitchFamily="34" charset="0"/>
                  </a:rPr>
                  <a:t>PO/EPO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0EA3A86-8A26-489B-95C1-E98E001EA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0463" y="4055712"/>
                <a:ext cx="152137" cy="390437"/>
              </a:xfrm>
              <a:prstGeom prst="rect">
                <a:avLst/>
              </a:prstGeom>
            </p:spPr>
          </p:pic>
          <p:sp>
            <p:nvSpPr>
              <p:cNvPr id="16" name="Rounded Rectangle 62">
                <a:extLst>
                  <a:ext uri="{FF2B5EF4-FFF2-40B4-BE49-F238E27FC236}">
                    <a16:creationId xmlns:a16="http://schemas.microsoft.com/office/drawing/2014/main" id="{4C23D018-A0F5-470E-BF0A-F0F43D542E98}"/>
                  </a:ext>
                </a:extLst>
              </p:cNvPr>
              <p:cNvSpPr/>
              <p:nvPr/>
            </p:nvSpPr>
            <p:spPr bwMode="auto">
              <a:xfrm>
                <a:off x="7229081" y="2826414"/>
                <a:ext cx="603553" cy="4031586"/>
              </a:xfrm>
              <a:prstGeom prst="roundRect">
                <a:avLst/>
              </a:prstGeom>
              <a:noFill/>
              <a:ln>
                <a:prstDash val="lg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3274" tIns="46637" rIns="93274" bIns="46637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45D166-4A53-4979-BB02-88D2A7E2C019}"/>
                  </a:ext>
                </a:extLst>
              </p:cNvPr>
              <p:cNvSpPr txBox="1"/>
              <p:nvPr/>
            </p:nvSpPr>
            <p:spPr>
              <a:xfrm>
                <a:off x="7231058" y="6321826"/>
                <a:ext cx="691535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Dev </a:t>
                </a:r>
                <a:b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Lead</a:t>
                </a: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50E0DB7-EB6E-4078-8ABF-878F863B6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393" y="6023461"/>
                <a:ext cx="152137" cy="390437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A416A6-421A-447C-B9BF-D2F186B7B241}"/>
              </a:ext>
            </a:extLst>
          </p:cNvPr>
          <p:cNvGrpSpPr/>
          <p:nvPr/>
        </p:nvGrpSpPr>
        <p:grpSpPr>
          <a:xfrm>
            <a:off x="10392132" y="2226796"/>
            <a:ext cx="861840" cy="4254562"/>
            <a:chOff x="7112218" y="2695128"/>
            <a:chExt cx="861840" cy="42545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3CB596-E007-452C-ABE4-2906189B4196}"/>
                </a:ext>
              </a:extLst>
            </p:cNvPr>
            <p:cNvSpPr txBox="1"/>
            <p:nvPr/>
          </p:nvSpPr>
          <p:spPr>
            <a:xfrm>
              <a:off x="7285153" y="4354077"/>
              <a:ext cx="547481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CPO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26963DF-1026-48D1-81DF-760CC2096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9082" y="2695128"/>
              <a:ext cx="663053" cy="80645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39FE69-213E-4A03-8E86-E4026A4C9BDC}"/>
                </a:ext>
              </a:extLst>
            </p:cNvPr>
            <p:cNvSpPr txBox="1"/>
            <p:nvPr/>
          </p:nvSpPr>
          <p:spPr>
            <a:xfrm>
              <a:off x="7112218" y="3192087"/>
              <a:ext cx="86184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Vertical Leads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4240F0-523C-4741-85DD-B4D99375B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290" y="5123573"/>
              <a:ext cx="152137" cy="39043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83F630-7107-49B0-96CB-925437A2D0BA}"/>
                </a:ext>
              </a:extLst>
            </p:cNvPr>
            <p:cNvSpPr txBox="1"/>
            <p:nvPr/>
          </p:nvSpPr>
          <p:spPr>
            <a:xfrm>
              <a:off x="7157462" y="5441940"/>
              <a:ext cx="749128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PO/EPO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037F15F-5B1C-441E-B188-5C09DBFE9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463" y="4055712"/>
              <a:ext cx="152137" cy="390437"/>
            </a:xfrm>
            <a:prstGeom prst="rect">
              <a:avLst/>
            </a:prstGeom>
          </p:spPr>
        </p:pic>
        <p:sp>
          <p:nvSpPr>
            <p:cNvPr id="26" name="Rounded Rectangle 62">
              <a:extLst>
                <a:ext uri="{FF2B5EF4-FFF2-40B4-BE49-F238E27FC236}">
                  <a16:creationId xmlns:a16="http://schemas.microsoft.com/office/drawing/2014/main" id="{08C3A292-4DDB-4A3C-8136-D32782DE300C}"/>
                </a:ext>
              </a:extLst>
            </p:cNvPr>
            <p:cNvSpPr/>
            <p:nvPr/>
          </p:nvSpPr>
          <p:spPr bwMode="auto">
            <a:xfrm>
              <a:off x="7229081" y="2826414"/>
              <a:ext cx="603553" cy="4031586"/>
            </a:xfrm>
            <a:prstGeom prst="roundRect">
              <a:avLst/>
            </a:prstGeom>
            <a:noFill/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3274" tIns="46637" rIns="93274" bIns="4663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6A7615-4F91-45A6-8368-2A9155D4A0F8}"/>
                </a:ext>
              </a:extLst>
            </p:cNvPr>
            <p:cNvSpPr txBox="1"/>
            <p:nvPr/>
          </p:nvSpPr>
          <p:spPr>
            <a:xfrm>
              <a:off x="7231058" y="6321826"/>
              <a:ext cx="69153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Dev 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Lead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6580918-1AC5-4518-8D03-55CD862F4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393" y="6023461"/>
              <a:ext cx="152137" cy="390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781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721D76-4439-451A-87FB-B92585395AE0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OEM - </a:t>
            </a:r>
            <a:r>
              <a:rPr lang="en-US" sz="4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Capability Team with alignment to CPE Team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FB5F47-C3BB-4D8D-AE86-F22AB313E825}"/>
              </a:ext>
            </a:extLst>
          </p:cNvPr>
          <p:cNvSpPr/>
          <p:nvPr/>
        </p:nvSpPr>
        <p:spPr>
          <a:xfrm>
            <a:off x="781228" y="990094"/>
            <a:ext cx="1780953" cy="1072003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Team 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DAF5E7-BA12-4BB8-A01B-DBAD1C93841A}"/>
              </a:ext>
            </a:extLst>
          </p:cNvPr>
          <p:cNvSpPr/>
          <p:nvPr/>
        </p:nvSpPr>
        <p:spPr>
          <a:xfrm>
            <a:off x="2758884" y="990093"/>
            <a:ext cx="1780953" cy="1072003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Team 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5ED8AE-E6A9-4FF9-968B-B4D035A8B101}"/>
              </a:ext>
            </a:extLst>
          </p:cNvPr>
          <p:cNvSpPr/>
          <p:nvPr/>
        </p:nvSpPr>
        <p:spPr>
          <a:xfrm>
            <a:off x="4736540" y="995613"/>
            <a:ext cx="1780953" cy="1072003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Team C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CE02D0-A770-4761-AFC2-060828491409}"/>
              </a:ext>
            </a:extLst>
          </p:cNvPr>
          <p:cNvSpPr/>
          <p:nvPr/>
        </p:nvSpPr>
        <p:spPr>
          <a:xfrm>
            <a:off x="6715649" y="1003254"/>
            <a:ext cx="3594424" cy="1072003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Team 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B96FA5-73D9-40FF-B51D-5BBC2EFE403D}"/>
              </a:ext>
            </a:extLst>
          </p:cNvPr>
          <p:cNvSpPr/>
          <p:nvPr/>
        </p:nvSpPr>
        <p:spPr>
          <a:xfrm>
            <a:off x="781228" y="2205750"/>
            <a:ext cx="1780953" cy="170619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Customer Master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Agreement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AuthZ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AC2454-88DF-4820-A896-787D4E4302A8}"/>
              </a:ext>
            </a:extLst>
          </p:cNvPr>
          <p:cNvSpPr/>
          <p:nvPr/>
        </p:nvSpPr>
        <p:spPr>
          <a:xfrm>
            <a:off x="2749898" y="2207838"/>
            <a:ext cx="1780953" cy="170411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Big Catalog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Price Composer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AE7B2D-C32B-4558-8A43-41E80E3A375E}"/>
              </a:ext>
            </a:extLst>
          </p:cNvPr>
          <p:cNvSpPr/>
          <p:nvPr/>
        </p:nvSpPr>
        <p:spPr>
          <a:xfrm>
            <a:off x="4741532" y="2207838"/>
            <a:ext cx="1780953" cy="170411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Fulfillment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22C922-46FF-4E86-B0AE-95DEFC846808}"/>
              </a:ext>
            </a:extLst>
          </p:cNvPr>
          <p:cNvSpPr/>
          <p:nvPr/>
        </p:nvSpPr>
        <p:spPr>
          <a:xfrm>
            <a:off x="6710203" y="2209926"/>
            <a:ext cx="3599870" cy="1702022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Commercial Purchase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Billing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4D35BA-A6E7-4474-9C1A-65E8A0FDF176}"/>
              </a:ext>
            </a:extLst>
          </p:cNvPr>
          <p:cNvSpPr txBox="1"/>
          <p:nvPr/>
        </p:nvSpPr>
        <p:spPr>
          <a:xfrm>
            <a:off x="781228" y="2198206"/>
            <a:ext cx="178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Capabilities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2234B-9265-4992-9FC4-332A0DD21050}"/>
              </a:ext>
            </a:extLst>
          </p:cNvPr>
          <p:cNvSpPr txBox="1"/>
          <p:nvPr/>
        </p:nvSpPr>
        <p:spPr>
          <a:xfrm>
            <a:off x="2749898" y="2212820"/>
            <a:ext cx="178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Capabilities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AC48F2-CC13-4E98-8AA1-DE113FF17690}"/>
              </a:ext>
            </a:extLst>
          </p:cNvPr>
          <p:cNvSpPr txBox="1"/>
          <p:nvPr/>
        </p:nvSpPr>
        <p:spPr>
          <a:xfrm>
            <a:off x="4743620" y="2202382"/>
            <a:ext cx="178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Capabilities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5BEA3A-6C02-4CE6-BA9E-71951E8BDEF3}"/>
              </a:ext>
            </a:extLst>
          </p:cNvPr>
          <p:cNvSpPr txBox="1"/>
          <p:nvPr/>
        </p:nvSpPr>
        <p:spPr>
          <a:xfrm>
            <a:off x="6712290" y="2216996"/>
            <a:ext cx="178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Capabilities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B1CD22-AAC4-4F51-9BF3-0B8E03159423}"/>
              </a:ext>
            </a:extLst>
          </p:cNvPr>
          <p:cNvSpPr txBox="1"/>
          <p:nvPr/>
        </p:nvSpPr>
        <p:spPr>
          <a:xfrm>
            <a:off x="695813" y="5897649"/>
            <a:ext cx="1020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These are areas not regularly requiring new SAP features, so any new requirements will be handled via these teams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Team names TBD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9BED4F-08D1-4B4A-AC58-F00E612A9E5A}"/>
              </a:ext>
            </a:extLst>
          </p:cNvPr>
          <p:cNvSpPr/>
          <p:nvPr/>
        </p:nvSpPr>
        <p:spPr>
          <a:xfrm>
            <a:off x="8631327" y="4136338"/>
            <a:ext cx="1678745" cy="170619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SAP Capabilities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Billing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Revenue Recognition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4CFD7C-13CD-4216-896C-BF0B14C94B40}"/>
              </a:ext>
            </a:extLst>
          </p:cNvPr>
          <p:cNvSpPr/>
          <p:nvPr/>
        </p:nvSpPr>
        <p:spPr>
          <a:xfrm>
            <a:off x="2749897" y="4136338"/>
            <a:ext cx="1780953" cy="170619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SAP Capabilities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Big Catalog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Price Composer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Customer Master*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B6852D-0AB3-411F-97F7-643373C56780}"/>
              </a:ext>
            </a:extLst>
          </p:cNvPr>
          <p:cNvSpPr/>
          <p:nvPr/>
        </p:nvSpPr>
        <p:spPr>
          <a:xfrm>
            <a:off x="4780414" y="4136338"/>
            <a:ext cx="1780953" cy="170619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SAP Capabilities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Fulfillment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4EE13-1CCF-43D3-9A20-B82DC1F439DD}"/>
              </a:ext>
            </a:extLst>
          </p:cNvPr>
          <p:cNvSpPr/>
          <p:nvPr/>
        </p:nvSpPr>
        <p:spPr>
          <a:xfrm>
            <a:off x="6756359" y="4136338"/>
            <a:ext cx="1679976" cy="170619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SAP Capabilities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Commercial Purchase (Order) </a:t>
            </a: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Agreement*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CB4484-CE72-4F52-A922-F4E28A8160EE}"/>
              </a:ext>
            </a:extLst>
          </p:cNvPr>
          <p:cNvSpPr/>
          <p:nvPr/>
        </p:nvSpPr>
        <p:spPr>
          <a:xfrm>
            <a:off x="77579" y="2198206"/>
            <a:ext cx="515932" cy="170619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835C8D-38F3-42A7-9C98-52DC33D5AE42}"/>
              </a:ext>
            </a:extLst>
          </p:cNvPr>
          <p:cNvSpPr/>
          <p:nvPr/>
        </p:nvSpPr>
        <p:spPr>
          <a:xfrm>
            <a:off x="2046249" y="4136338"/>
            <a:ext cx="515932" cy="170619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270" rtlCol="0" anchor="ctr" anchorCtr="1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1B0971-5628-4301-BD61-F508D2A1869D}"/>
              </a:ext>
            </a:extLst>
          </p:cNvPr>
          <p:cNvSpPr/>
          <p:nvPr/>
        </p:nvSpPr>
        <p:spPr>
          <a:xfrm>
            <a:off x="10508230" y="1016934"/>
            <a:ext cx="1558588" cy="10720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Team 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142D0A7-6358-406D-BD2B-E4039EDFE6A0}"/>
              </a:ext>
            </a:extLst>
          </p:cNvPr>
          <p:cNvSpPr/>
          <p:nvPr/>
        </p:nvSpPr>
        <p:spPr>
          <a:xfrm>
            <a:off x="10508230" y="2223606"/>
            <a:ext cx="1553141" cy="1680798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Platform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Horizontal work e.g.- Platform Upgrade, AAD, UST Security etc.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CECC9-4023-4BA4-908A-75BF6C2456DC}"/>
              </a:ext>
            </a:extLst>
          </p:cNvPr>
          <p:cNvSpPr txBox="1"/>
          <p:nvPr/>
        </p:nvSpPr>
        <p:spPr>
          <a:xfrm>
            <a:off x="10411047" y="2227317"/>
            <a:ext cx="178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Capabilities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04C694-A155-4BBB-9E24-7EA49AC5F56B}"/>
              </a:ext>
            </a:extLst>
          </p:cNvPr>
          <p:cNvSpPr/>
          <p:nvPr/>
        </p:nvSpPr>
        <p:spPr>
          <a:xfrm>
            <a:off x="10505064" y="4136338"/>
            <a:ext cx="1556307" cy="1706198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SAP Capabilities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marR="0" lvl="0" indent="-28575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Platform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Horizontal work eg Security/Roles, SAP Technical Upgrades, Support Packs, etc </a:t>
            </a:r>
          </a:p>
        </p:txBody>
      </p:sp>
    </p:spTree>
    <p:extLst>
      <p:ext uri="{BB962C8B-B14F-4D97-AF65-F5344CB8AC3E}">
        <p14:creationId xmlns:p14="http://schemas.microsoft.com/office/powerpoint/2010/main" val="261038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B09E21-507D-4340-9438-A1CEA55F3B2A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To Go Agile?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ACB1E-92DB-4F89-95EE-15E4FD8F148A}"/>
              </a:ext>
            </a:extLst>
          </p:cNvPr>
          <p:cNvSpPr/>
          <p:nvPr/>
        </p:nvSpPr>
        <p:spPr>
          <a:xfrm>
            <a:off x="0" y="716437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B5D49F-2FEF-4753-B56A-8CFEF41B2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33017"/>
              </p:ext>
            </p:extLst>
          </p:nvPr>
        </p:nvGraphicFramePr>
        <p:xfrm>
          <a:off x="119404" y="903318"/>
          <a:ext cx="11843209" cy="35661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13849">
                  <a:extLst>
                    <a:ext uri="{9D8B030D-6E8A-4147-A177-3AD203B41FA5}">
                      <a16:colId xmlns:a16="http://schemas.microsoft.com/office/drawing/2014/main" val="571910869"/>
                    </a:ext>
                  </a:extLst>
                </a:gridCol>
                <a:gridCol w="11029360">
                  <a:extLst>
                    <a:ext uri="{9D8B030D-6E8A-4147-A177-3AD203B41FA5}">
                      <a16:colId xmlns:a16="http://schemas.microsoft.com/office/drawing/2014/main" val="5386281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Efficiencies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22983"/>
                  </a:ext>
                </a:extLst>
              </a:tr>
              <a:tr h="13784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Two parallel monthly releases increases work in progress, thus increases complexity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Code management is complex across multiple release branches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Multiple test environments need to be maintained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Overlapping and repeated testing needs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Team (PM, Dev, SE) needs to focus on multiple releases at time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Each release gets prime attention few weeks before go 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16117"/>
                  </a:ext>
                </a:extLst>
              </a:tr>
              <a:tr h="13784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Team to work on one release at a time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Simplified code management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One set of environments across releases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Avoid overlapping testing needs due to one release at a time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Lesser churn and deeper attention as team to focus on one release with smaller chunk of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537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CDF9B8-2676-4BC9-97D5-B9E3147A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28860"/>
              </p:ext>
            </p:extLst>
          </p:nvPr>
        </p:nvGraphicFramePr>
        <p:xfrm>
          <a:off x="119404" y="4789181"/>
          <a:ext cx="11843209" cy="16459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13849">
                  <a:extLst>
                    <a:ext uri="{9D8B030D-6E8A-4147-A177-3AD203B41FA5}">
                      <a16:colId xmlns:a16="http://schemas.microsoft.com/office/drawing/2014/main" val="571910869"/>
                    </a:ext>
                  </a:extLst>
                </a:gridCol>
                <a:gridCol w="11029360">
                  <a:extLst>
                    <a:ext uri="{9D8B030D-6E8A-4147-A177-3AD203B41FA5}">
                      <a16:colId xmlns:a16="http://schemas.microsoft.com/office/drawing/2014/main" val="5386281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Release Churn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22983"/>
                  </a:ext>
                </a:extLst>
              </a:tr>
              <a:tr h="13784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Multiple change requests increases scope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16117"/>
                  </a:ext>
                </a:extLst>
              </a:tr>
              <a:tr h="13784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Scrum encourages to accept refined scope in a sprint resulting in lesser change requests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Fixed capacity is associated with fixed scope as Sprint planning ensures capacity is mapped against granular estimates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053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997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721D76-4439-451A-87FB-B92585395AE0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OEM - Increment Planning Process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9C5587-C1FA-46E2-A065-3B1042E2776F}"/>
              </a:ext>
            </a:extLst>
          </p:cNvPr>
          <p:cNvGrpSpPr/>
          <p:nvPr/>
        </p:nvGrpSpPr>
        <p:grpSpPr>
          <a:xfrm>
            <a:off x="8043718" y="1951080"/>
            <a:ext cx="2349432" cy="4642959"/>
            <a:chOff x="8043718" y="1951080"/>
            <a:chExt cx="2349432" cy="46429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5AFCC14-A09A-4902-84E8-E9556E6DA46F}"/>
                </a:ext>
              </a:extLst>
            </p:cNvPr>
            <p:cNvGrpSpPr/>
            <p:nvPr/>
          </p:nvGrpSpPr>
          <p:grpSpPr>
            <a:xfrm>
              <a:off x="8043718" y="1951080"/>
              <a:ext cx="2311864" cy="1464939"/>
              <a:chOff x="9530050" y="1975966"/>
              <a:chExt cx="2311864" cy="146493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CC5B55E-6AAA-40B1-A6B9-A999D4492C89}"/>
                  </a:ext>
                </a:extLst>
              </p:cNvPr>
              <p:cNvGrpSpPr/>
              <p:nvPr/>
            </p:nvGrpSpPr>
            <p:grpSpPr>
              <a:xfrm>
                <a:off x="10301947" y="1975966"/>
                <a:ext cx="836191" cy="915576"/>
                <a:chOff x="9262666" y="850928"/>
                <a:chExt cx="836191" cy="915576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6EF09C3B-4A34-4F91-92B9-A118E4CD52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8553" y="850928"/>
                  <a:ext cx="185041" cy="390437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9503372-1D14-4E52-9415-9B330FCB6C19}"/>
                    </a:ext>
                  </a:extLst>
                </p:cNvPr>
                <p:cNvSpPr txBox="1"/>
                <p:nvPr/>
              </p:nvSpPr>
              <p:spPr>
                <a:xfrm>
                  <a:off x="9262666" y="1138640"/>
                  <a:ext cx="836191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Scrum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Master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AAE5F31-4DCC-42C9-8B9E-CE1A50190011}"/>
                  </a:ext>
                </a:extLst>
              </p:cNvPr>
              <p:cNvGrpSpPr/>
              <p:nvPr/>
            </p:nvGrpSpPr>
            <p:grpSpPr>
              <a:xfrm>
                <a:off x="9530050" y="2309670"/>
                <a:ext cx="1009956" cy="1123477"/>
                <a:chOff x="9856716" y="814297"/>
                <a:chExt cx="1009956" cy="1123477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BB502844-65C5-4CBB-9129-2C1E1F776D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82277" y="814297"/>
                  <a:ext cx="806456" cy="806456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5AED93C-C097-48C3-821E-ACACB9416292}"/>
                    </a:ext>
                  </a:extLst>
                </p:cNvPr>
                <p:cNvSpPr txBox="1"/>
                <p:nvPr/>
              </p:nvSpPr>
              <p:spPr>
                <a:xfrm>
                  <a:off x="9856716" y="1309910"/>
                  <a:ext cx="1009956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Team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Members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F6CF97A-6BF5-4A71-B778-585A703BC59B}"/>
                  </a:ext>
                </a:extLst>
              </p:cNvPr>
              <p:cNvGrpSpPr/>
              <p:nvPr/>
            </p:nvGrpSpPr>
            <p:grpSpPr>
              <a:xfrm>
                <a:off x="10546303" y="2525330"/>
                <a:ext cx="1295611" cy="915575"/>
                <a:chOff x="9230862" y="1797728"/>
                <a:chExt cx="1295611" cy="915575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2867D86C-2AB2-41E1-B8F4-407BBEED6F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8953" y="1797728"/>
                  <a:ext cx="185041" cy="390437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E254E73-278D-4145-9E29-F801DEB58E5F}"/>
                    </a:ext>
                  </a:extLst>
                </p:cNvPr>
                <p:cNvSpPr txBox="1"/>
                <p:nvPr/>
              </p:nvSpPr>
              <p:spPr>
                <a:xfrm>
                  <a:off x="9230862" y="2085439"/>
                  <a:ext cx="1295611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Team Product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Owner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21EBE0-8BC2-4811-A4A2-2AEB2990B5E4}"/>
                </a:ext>
              </a:extLst>
            </p:cNvPr>
            <p:cNvGrpSpPr/>
            <p:nvPr/>
          </p:nvGrpSpPr>
          <p:grpSpPr>
            <a:xfrm>
              <a:off x="8081286" y="3564244"/>
              <a:ext cx="2311864" cy="1464939"/>
              <a:chOff x="9530050" y="1975966"/>
              <a:chExt cx="2311864" cy="146493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D4E7B0F-F154-4131-AB6F-102D240247DB}"/>
                  </a:ext>
                </a:extLst>
              </p:cNvPr>
              <p:cNvGrpSpPr/>
              <p:nvPr/>
            </p:nvGrpSpPr>
            <p:grpSpPr>
              <a:xfrm>
                <a:off x="10301947" y="1975966"/>
                <a:ext cx="836191" cy="915576"/>
                <a:chOff x="9262666" y="850928"/>
                <a:chExt cx="836191" cy="915576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A65D73D7-05A1-4757-8D04-F85B2A0732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8553" y="850928"/>
                  <a:ext cx="185041" cy="390437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991D9AC-7C0D-4EF6-BCD9-AAACA0EEAAE3}"/>
                    </a:ext>
                  </a:extLst>
                </p:cNvPr>
                <p:cNvSpPr txBox="1"/>
                <p:nvPr/>
              </p:nvSpPr>
              <p:spPr>
                <a:xfrm>
                  <a:off x="9262666" y="1138640"/>
                  <a:ext cx="836191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Scrum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Master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7B1C4D1-EC3D-4532-9692-FEED1C74764A}"/>
                  </a:ext>
                </a:extLst>
              </p:cNvPr>
              <p:cNvGrpSpPr/>
              <p:nvPr/>
            </p:nvGrpSpPr>
            <p:grpSpPr>
              <a:xfrm>
                <a:off x="9530050" y="2309670"/>
                <a:ext cx="1009956" cy="1123477"/>
                <a:chOff x="9856716" y="814297"/>
                <a:chExt cx="1009956" cy="1123477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9D7E5EBA-C15B-44E1-BCA6-0B97809C5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82277" y="814297"/>
                  <a:ext cx="806456" cy="806456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E8D4E50-9AB7-4A29-93A0-E70A717F1E41}"/>
                    </a:ext>
                  </a:extLst>
                </p:cNvPr>
                <p:cNvSpPr txBox="1"/>
                <p:nvPr/>
              </p:nvSpPr>
              <p:spPr>
                <a:xfrm>
                  <a:off x="9856716" y="1309910"/>
                  <a:ext cx="1009956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Team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Members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19B06B4-7F55-4B23-A65B-31477402C920}"/>
                  </a:ext>
                </a:extLst>
              </p:cNvPr>
              <p:cNvGrpSpPr/>
              <p:nvPr/>
            </p:nvGrpSpPr>
            <p:grpSpPr>
              <a:xfrm>
                <a:off x="10546303" y="2525330"/>
                <a:ext cx="1295611" cy="915575"/>
                <a:chOff x="9230862" y="1797728"/>
                <a:chExt cx="1295611" cy="915575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6F660096-2584-4E0B-9361-4087184837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8953" y="1797728"/>
                  <a:ext cx="185041" cy="390437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77E561-BC1C-43D0-ACCA-D81FF87003DC}"/>
                    </a:ext>
                  </a:extLst>
                </p:cNvPr>
                <p:cNvSpPr txBox="1"/>
                <p:nvPr/>
              </p:nvSpPr>
              <p:spPr>
                <a:xfrm>
                  <a:off x="9230862" y="2085439"/>
                  <a:ext cx="1295611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Team Product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Owner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E194EA-8FF9-4032-BF74-9B1D58A9C8C1}"/>
                </a:ext>
              </a:extLst>
            </p:cNvPr>
            <p:cNvGrpSpPr/>
            <p:nvPr/>
          </p:nvGrpSpPr>
          <p:grpSpPr>
            <a:xfrm>
              <a:off x="8081286" y="5129100"/>
              <a:ext cx="2311864" cy="1464939"/>
              <a:chOff x="9530050" y="1975966"/>
              <a:chExt cx="2311864" cy="146493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016D11B-CB1A-4271-A06C-B9CD2095DBC3}"/>
                  </a:ext>
                </a:extLst>
              </p:cNvPr>
              <p:cNvGrpSpPr/>
              <p:nvPr/>
            </p:nvGrpSpPr>
            <p:grpSpPr>
              <a:xfrm>
                <a:off x="10301947" y="1975966"/>
                <a:ext cx="836191" cy="915576"/>
                <a:chOff x="9262666" y="850928"/>
                <a:chExt cx="836191" cy="915576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56F689AE-EB2A-4B85-B9FB-BA467B3C17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78553" y="850928"/>
                  <a:ext cx="185041" cy="390437"/>
                </a:xfrm>
                <a:prstGeom prst="rect">
                  <a:avLst/>
                </a:prstGeom>
              </p:spPr>
            </p:pic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BB00E1-1EF5-4D07-A02A-B56F632C80DB}"/>
                    </a:ext>
                  </a:extLst>
                </p:cNvPr>
                <p:cNvSpPr txBox="1"/>
                <p:nvPr/>
              </p:nvSpPr>
              <p:spPr>
                <a:xfrm>
                  <a:off x="9262666" y="1138640"/>
                  <a:ext cx="836191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Scrum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Master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1626063-8E6F-4BE0-85AD-7BB18FC8D813}"/>
                  </a:ext>
                </a:extLst>
              </p:cNvPr>
              <p:cNvGrpSpPr/>
              <p:nvPr/>
            </p:nvGrpSpPr>
            <p:grpSpPr>
              <a:xfrm>
                <a:off x="9530050" y="2309670"/>
                <a:ext cx="1009956" cy="1123477"/>
                <a:chOff x="9856716" y="814297"/>
                <a:chExt cx="1009956" cy="1123477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DC2BE225-6158-4835-A828-68FD9D14A4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82277" y="814297"/>
                  <a:ext cx="806456" cy="806456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AF6181B-3E6B-4EB6-BFC1-AA3897892A69}"/>
                    </a:ext>
                  </a:extLst>
                </p:cNvPr>
                <p:cNvSpPr txBox="1"/>
                <p:nvPr/>
              </p:nvSpPr>
              <p:spPr>
                <a:xfrm>
                  <a:off x="9856716" y="1309910"/>
                  <a:ext cx="1009956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Team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Members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6CF54F7-CA11-4485-9309-C66AF1CCD9B9}"/>
                  </a:ext>
                </a:extLst>
              </p:cNvPr>
              <p:cNvGrpSpPr/>
              <p:nvPr/>
            </p:nvGrpSpPr>
            <p:grpSpPr>
              <a:xfrm>
                <a:off x="10546303" y="2525330"/>
                <a:ext cx="1295611" cy="915575"/>
                <a:chOff x="9230862" y="1797728"/>
                <a:chExt cx="1295611" cy="915575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DF271828-ED16-49E1-B56F-1A4C7EF6A4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58953" y="1797728"/>
                  <a:ext cx="185041" cy="390437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112A81F-5B5B-42F1-BA84-7CBC1B16D853}"/>
                    </a:ext>
                  </a:extLst>
                </p:cNvPr>
                <p:cNvSpPr txBox="1"/>
                <p:nvPr/>
              </p:nvSpPr>
              <p:spPr>
                <a:xfrm>
                  <a:off x="9230862" y="2085439"/>
                  <a:ext cx="1295611" cy="627864"/>
                </a:xfrm>
                <a:prstGeom prst="rect">
                  <a:avLst/>
                </a:prstGeom>
                <a:noFill/>
              </p:spPr>
              <p:txBody>
                <a:bodyPr wrap="none" lIns="182880" tIns="146304" rIns="182880" bIns="146304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Team Product</a:t>
                  </a:r>
                  <a:b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</a:b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gradFill>
                        <a:gsLst>
                          <a:gs pos="2917">
                            <a:prstClr val="black"/>
                          </a:gs>
                          <a:gs pos="30000">
                            <a:prstClr val="black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rPr>
                    <a:t>Owner</a:t>
                  </a:r>
                </a:p>
              </p:txBody>
            </p:sp>
          </p:grp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0CD2A5-4372-4D6A-8D11-1BA2753662A7}"/>
              </a:ext>
            </a:extLst>
          </p:cNvPr>
          <p:cNvGrpSpPr/>
          <p:nvPr/>
        </p:nvGrpSpPr>
        <p:grpSpPr>
          <a:xfrm>
            <a:off x="10301701" y="3368400"/>
            <a:ext cx="1929354" cy="1419830"/>
            <a:chOff x="3926005" y="1064710"/>
            <a:chExt cx="1929354" cy="1419830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AA275203-C067-4330-8F8F-F1EEAE41DC83}"/>
                </a:ext>
              </a:extLst>
            </p:cNvPr>
            <p:cNvSpPr/>
            <p:nvPr/>
          </p:nvSpPr>
          <p:spPr bwMode="auto">
            <a:xfrm>
              <a:off x="4640109" y="1064710"/>
              <a:ext cx="522044" cy="452707"/>
            </a:xfrm>
            <a:prstGeom prst="cub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3274" tIns="46637" rIns="93274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FDCCC4-B6D2-47F6-926A-0DD9B458929D}"/>
                </a:ext>
              </a:extLst>
            </p:cNvPr>
            <p:cNvSpPr txBox="1"/>
            <p:nvPr/>
          </p:nvSpPr>
          <p:spPr>
            <a:xfrm>
              <a:off x="3926005" y="1413478"/>
              <a:ext cx="1929354" cy="107106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Build the plan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to deliver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working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capabilities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F0062F-068B-48DE-BCF6-4FCA4BE737C7}"/>
              </a:ext>
            </a:extLst>
          </p:cNvPr>
          <p:cNvGrpSpPr/>
          <p:nvPr/>
        </p:nvGrpSpPr>
        <p:grpSpPr>
          <a:xfrm>
            <a:off x="5204734" y="1912069"/>
            <a:ext cx="1336966" cy="4774139"/>
            <a:chOff x="5204734" y="1912069"/>
            <a:chExt cx="1336966" cy="477413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2A59853-8BE2-48B7-8146-EC405EBDD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524" t="19133" r="2" b="43263"/>
            <a:stretch/>
          </p:blipFill>
          <p:spPr>
            <a:xfrm>
              <a:off x="6022577" y="2325075"/>
              <a:ext cx="513912" cy="50144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2930C9-16B7-4204-A3E4-05E6803D3DC4}"/>
                </a:ext>
              </a:extLst>
            </p:cNvPr>
            <p:cNvSpPr txBox="1"/>
            <p:nvPr/>
          </p:nvSpPr>
          <p:spPr>
            <a:xfrm>
              <a:off x="5582018" y="1912069"/>
              <a:ext cx="590931" cy="1534266"/>
            </a:xfrm>
            <a:prstGeom prst="rect">
              <a:avLst/>
            </a:prstGeom>
            <a:noFill/>
          </p:spPr>
          <p:txBody>
            <a:bodyPr vert="vert270"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Team Backlog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869834E-149A-4EA2-89F4-9B0675E724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524" t="19133" r="2" b="43263"/>
            <a:stretch/>
          </p:blipFill>
          <p:spPr>
            <a:xfrm>
              <a:off x="6027788" y="3728974"/>
              <a:ext cx="513912" cy="501446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8D9D86-ADC0-4DB9-B147-9D46E5F418C0}"/>
                </a:ext>
              </a:extLst>
            </p:cNvPr>
            <p:cNvSpPr txBox="1"/>
            <p:nvPr/>
          </p:nvSpPr>
          <p:spPr>
            <a:xfrm>
              <a:off x="5587229" y="3482659"/>
              <a:ext cx="590931" cy="1534266"/>
            </a:xfrm>
            <a:prstGeom prst="rect">
              <a:avLst/>
            </a:prstGeom>
            <a:noFill/>
          </p:spPr>
          <p:txBody>
            <a:bodyPr vert="vert270"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Team Backlog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7B94F6B-FE52-475B-9BE5-5D07E515F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524" t="19133" r="2" b="43263"/>
            <a:stretch/>
          </p:blipFill>
          <p:spPr>
            <a:xfrm>
              <a:off x="6022577" y="5394280"/>
              <a:ext cx="513912" cy="50144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51A63-E122-4BC9-B7DD-67156389D4BC}"/>
                </a:ext>
              </a:extLst>
            </p:cNvPr>
            <p:cNvSpPr txBox="1"/>
            <p:nvPr/>
          </p:nvSpPr>
          <p:spPr>
            <a:xfrm>
              <a:off x="5601615" y="5151942"/>
              <a:ext cx="590931" cy="1534266"/>
            </a:xfrm>
            <a:prstGeom prst="rect">
              <a:avLst/>
            </a:prstGeom>
            <a:noFill/>
          </p:spPr>
          <p:txBody>
            <a:bodyPr vert="vert270"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Team Backlog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ECAD9A-9623-4824-B6F6-A4CBE8F6F235}"/>
                </a:ext>
              </a:extLst>
            </p:cNvPr>
            <p:cNvSpPr/>
            <p:nvPr/>
          </p:nvSpPr>
          <p:spPr bwMode="auto">
            <a:xfrm>
              <a:off x="5204734" y="1980869"/>
              <a:ext cx="371201" cy="3170866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93274" tIns="46637" rIns="93274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Program Increment Plan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F808D0-67F4-4BE4-8FB4-2B4900314D9F}"/>
                </a:ext>
              </a:extLst>
            </p:cNvPr>
            <p:cNvSpPr/>
            <p:nvPr/>
          </p:nvSpPr>
          <p:spPr bwMode="auto">
            <a:xfrm>
              <a:off x="5572885" y="1980319"/>
              <a:ext cx="768867" cy="91685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3274" tIns="46637" rIns="93274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49" name="Down Arrow 92">
              <a:extLst>
                <a:ext uri="{FF2B5EF4-FFF2-40B4-BE49-F238E27FC236}">
                  <a16:creationId xmlns:a16="http://schemas.microsoft.com/office/drawing/2014/main" id="{1D826DC7-FF3C-49F0-BA4F-EEF9D403635B}"/>
                </a:ext>
              </a:extLst>
            </p:cNvPr>
            <p:cNvSpPr/>
            <p:nvPr/>
          </p:nvSpPr>
          <p:spPr bwMode="auto">
            <a:xfrm>
              <a:off x="6071297" y="2054072"/>
              <a:ext cx="363540" cy="207497"/>
            </a:xfrm>
            <a:prstGeom prst="downArrow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3274" tIns="46637" rIns="93274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73B135-DAE6-4915-B9EE-3772C6AA03F4}"/>
                </a:ext>
              </a:extLst>
            </p:cNvPr>
            <p:cNvSpPr/>
            <p:nvPr/>
          </p:nvSpPr>
          <p:spPr bwMode="auto">
            <a:xfrm>
              <a:off x="5563819" y="3363754"/>
              <a:ext cx="768867" cy="91685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3274" tIns="46637" rIns="93274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Down Arrow 94">
              <a:extLst>
                <a:ext uri="{FF2B5EF4-FFF2-40B4-BE49-F238E27FC236}">
                  <a16:creationId xmlns:a16="http://schemas.microsoft.com/office/drawing/2014/main" id="{0130C65D-2816-417E-91B0-CEDAF5541D29}"/>
                </a:ext>
              </a:extLst>
            </p:cNvPr>
            <p:cNvSpPr/>
            <p:nvPr/>
          </p:nvSpPr>
          <p:spPr bwMode="auto">
            <a:xfrm>
              <a:off x="6062231" y="3437507"/>
              <a:ext cx="363540" cy="207497"/>
            </a:xfrm>
            <a:prstGeom prst="downArrow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3274" tIns="46637" rIns="93274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55B89F5-0928-4A61-833F-FAC08795573E}"/>
                </a:ext>
              </a:extLst>
            </p:cNvPr>
            <p:cNvSpPr/>
            <p:nvPr/>
          </p:nvSpPr>
          <p:spPr bwMode="auto">
            <a:xfrm>
              <a:off x="5555399" y="5059499"/>
              <a:ext cx="768867" cy="91685"/>
            </a:xfrm>
            <a:prstGeom prst="rect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3274" tIns="46637" rIns="93274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Down Arrow 96">
              <a:extLst>
                <a:ext uri="{FF2B5EF4-FFF2-40B4-BE49-F238E27FC236}">
                  <a16:creationId xmlns:a16="http://schemas.microsoft.com/office/drawing/2014/main" id="{D1D731D0-2646-4622-B961-1B9CBDBECA01}"/>
                </a:ext>
              </a:extLst>
            </p:cNvPr>
            <p:cNvSpPr/>
            <p:nvPr/>
          </p:nvSpPr>
          <p:spPr bwMode="auto">
            <a:xfrm>
              <a:off x="6043178" y="5133252"/>
              <a:ext cx="363540" cy="207497"/>
            </a:xfrm>
            <a:prstGeom prst="downArrow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3274" tIns="46637" rIns="93274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3A7F270-6D76-4085-92ED-302B510E55FE}"/>
              </a:ext>
            </a:extLst>
          </p:cNvPr>
          <p:cNvGrpSpPr/>
          <p:nvPr/>
        </p:nvGrpSpPr>
        <p:grpSpPr>
          <a:xfrm>
            <a:off x="6868506" y="1940492"/>
            <a:ext cx="1258653" cy="4502479"/>
            <a:chOff x="6868506" y="1940492"/>
            <a:chExt cx="1258653" cy="450247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EF43FB-EC45-4072-B3C9-C65B263176BF}"/>
                </a:ext>
              </a:extLst>
            </p:cNvPr>
            <p:cNvSpPr txBox="1"/>
            <p:nvPr/>
          </p:nvSpPr>
          <p:spPr>
            <a:xfrm>
              <a:off x="6934909" y="3967525"/>
              <a:ext cx="1192250" cy="6832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Team PI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Objectives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3C6301C-6465-4192-B0FE-165E50488871}"/>
                </a:ext>
              </a:extLst>
            </p:cNvPr>
            <p:cNvSpPr txBox="1"/>
            <p:nvPr/>
          </p:nvSpPr>
          <p:spPr>
            <a:xfrm>
              <a:off x="6919024" y="5759707"/>
              <a:ext cx="1192250" cy="6832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Team PI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Objectives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2D93788-488E-4DF7-9BCA-DBB888B75DEC}"/>
                </a:ext>
              </a:extLst>
            </p:cNvPr>
            <p:cNvGrpSpPr/>
            <p:nvPr/>
          </p:nvGrpSpPr>
          <p:grpSpPr>
            <a:xfrm>
              <a:off x="6868506" y="1940492"/>
              <a:ext cx="1212786" cy="3839055"/>
              <a:chOff x="6868506" y="1940492"/>
              <a:chExt cx="1212786" cy="3839055"/>
            </a:xfrm>
          </p:grpSpPr>
          <p:sp>
            <p:nvSpPr>
              <p:cNvPr id="58" name="Folded Corner 98">
                <a:extLst>
                  <a:ext uri="{FF2B5EF4-FFF2-40B4-BE49-F238E27FC236}">
                    <a16:creationId xmlns:a16="http://schemas.microsoft.com/office/drawing/2014/main" id="{951E994B-6295-4AF8-A7FA-9BED1CBF898E}"/>
                  </a:ext>
                </a:extLst>
              </p:cNvPr>
              <p:cNvSpPr/>
              <p:nvPr/>
            </p:nvSpPr>
            <p:spPr bwMode="auto">
              <a:xfrm>
                <a:off x="7302083" y="2197447"/>
                <a:ext cx="282699" cy="307282"/>
              </a:xfrm>
              <a:prstGeom prst="foldedCorner">
                <a:avLst>
                  <a:gd name="adj" fmla="val 37428"/>
                </a:avLst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3274" tIns="46637" rIns="93274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9A0F653-7F2C-49D3-977E-DC112011E923}"/>
                  </a:ext>
                </a:extLst>
              </p:cNvPr>
              <p:cNvSpPr txBox="1"/>
              <p:nvPr/>
            </p:nvSpPr>
            <p:spPr>
              <a:xfrm>
                <a:off x="6889042" y="2484889"/>
                <a:ext cx="1192250" cy="6832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Team PI</a:t>
                </a: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Objectives</a:t>
                </a:r>
              </a:p>
            </p:txBody>
          </p:sp>
          <p:sp>
            <p:nvSpPr>
              <p:cNvPr id="60" name="Down Arrow 100">
                <a:extLst>
                  <a:ext uri="{FF2B5EF4-FFF2-40B4-BE49-F238E27FC236}">
                    <a16:creationId xmlns:a16="http://schemas.microsoft.com/office/drawing/2014/main" id="{EBE28B98-EB46-43A8-8E03-2943D09E76F6}"/>
                  </a:ext>
                </a:extLst>
              </p:cNvPr>
              <p:cNvSpPr/>
              <p:nvPr/>
            </p:nvSpPr>
            <p:spPr bwMode="auto">
              <a:xfrm rot="10800000">
                <a:off x="6868506" y="1940492"/>
                <a:ext cx="176900" cy="3703944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3274" tIns="46637" rIns="93274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6652719-4D16-4F0B-82BF-C8F4A70285E2}"/>
                  </a:ext>
                </a:extLst>
              </p:cNvPr>
              <p:cNvSpPr/>
              <p:nvPr/>
            </p:nvSpPr>
            <p:spPr bwMode="auto">
              <a:xfrm>
                <a:off x="6917073" y="2267065"/>
                <a:ext cx="384434" cy="10255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3274" tIns="46637" rIns="93274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Folded Corner 102">
                <a:extLst>
                  <a:ext uri="{FF2B5EF4-FFF2-40B4-BE49-F238E27FC236}">
                    <a16:creationId xmlns:a16="http://schemas.microsoft.com/office/drawing/2014/main" id="{6F258B83-FB55-4152-9CA4-C94221DA31A6}"/>
                  </a:ext>
                </a:extLst>
              </p:cNvPr>
              <p:cNvSpPr/>
              <p:nvPr/>
            </p:nvSpPr>
            <p:spPr bwMode="auto">
              <a:xfrm>
                <a:off x="7347950" y="3680083"/>
                <a:ext cx="282699" cy="307282"/>
              </a:xfrm>
              <a:prstGeom prst="foldedCorner">
                <a:avLst>
                  <a:gd name="adj" fmla="val 37428"/>
                </a:avLst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3274" tIns="46637" rIns="93274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ED5EE74-C93C-40D6-A66E-7309FD8010CC}"/>
                  </a:ext>
                </a:extLst>
              </p:cNvPr>
              <p:cNvSpPr/>
              <p:nvPr/>
            </p:nvSpPr>
            <p:spPr bwMode="auto">
              <a:xfrm>
                <a:off x="6962940" y="3749701"/>
                <a:ext cx="384434" cy="10255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3274" tIns="46637" rIns="93274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Folded Corner 105">
                <a:extLst>
                  <a:ext uri="{FF2B5EF4-FFF2-40B4-BE49-F238E27FC236}">
                    <a16:creationId xmlns:a16="http://schemas.microsoft.com/office/drawing/2014/main" id="{825E13BF-CC65-48E2-9946-36663E319672}"/>
                  </a:ext>
                </a:extLst>
              </p:cNvPr>
              <p:cNvSpPr/>
              <p:nvPr/>
            </p:nvSpPr>
            <p:spPr bwMode="auto">
              <a:xfrm>
                <a:off x="7332065" y="5472265"/>
                <a:ext cx="282699" cy="307282"/>
              </a:xfrm>
              <a:prstGeom prst="foldedCorner">
                <a:avLst>
                  <a:gd name="adj" fmla="val 37428"/>
                </a:avLst>
              </a:prstGeom>
              <a:ln>
                <a:solidFill>
                  <a:schemeClr val="tx1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3274" tIns="46637" rIns="93274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54B2F9A-12F1-4484-A838-4C6D524437DE}"/>
                  </a:ext>
                </a:extLst>
              </p:cNvPr>
              <p:cNvSpPr/>
              <p:nvPr/>
            </p:nvSpPr>
            <p:spPr bwMode="auto">
              <a:xfrm>
                <a:off x="6947055" y="5541883"/>
                <a:ext cx="384434" cy="10255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3274" tIns="46637" rIns="93274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6" name="Down Arrow 114">
            <a:extLst>
              <a:ext uri="{FF2B5EF4-FFF2-40B4-BE49-F238E27FC236}">
                <a16:creationId xmlns:a16="http://schemas.microsoft.com/office/drawing/2014/main" id="{5F1DC0C6-73E5-4D43-9027-9A100CE6CC08}"/>
              </a:ext>
            </a:extLst>
          </p:cNvPr>
          <p:cNvSpPr/>
          <p:nvPr/>
        </p:nvSpPr>
        <p:spPr bwMode="auto">
          <a:xfrm>
            <a:off x="10943191" y="1750183"/>
            <a:ext cx="637953" cy="1398453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3274" tIns="46637" rIns="93274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7" name="Up-Down Arrow 52">
            <a:extLst>
              <a:ext uri="{FF2B5EF4-FFF2-40B4-BE49-F238E27FC236}">
                <a16:creationId xmlns:a16="http://schemas.microsoft.com/office/drawing/2014/main" id="{2AF9F6E5-67BE-40FF-9EEB-11AFB32E76B5}"/>
              </a:ext>
            </a:extLst>
          </p:cNvPr>
          <p:cNvSpPr/>
          <p:nvPr/>
        </p:nvSpPr>
        <p:spPr bwMode="auto">
          <a:xfrm>
            <a:off x="407621" y="1189176"/>
            <a:ext cx="796554" cy="5497032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93274" tIns="46637" rIns="93274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Alignment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6B4DE3-86F9-4638-BF03-5BD95B32B9B4}"/>
              </a:ext>
            </a:extLst>
          </p:cNvPr>
          <p:cNvGrpSpPr/>
          <p:nvPr/>
        </p:nvGrpSpPr>
        <p:grpSpPr>
          <a:xfrm>
            <a:off x="1275854" y="1260819"/>
            <a:ext cx="8137042" cy="4642984"/>
            <a:chOff x="1275854" y="1260819"/>
            <a:chExt cx="8137042" cy="464298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536FA6E-E3F1-426A-95D1-7218F2B5A4B1}"/>
                </a:ext>
              </a:extLst>
            </p:cNvPr>
            <p:cNvGrpSpPr/>
            <p:nvPr/>
          </p:nvGrpSpPr>
          <p:grpSpPr>
            <a:xfrm>
              <a:off x="1367393" y="2168853"/>
              <a:ext cx="1429687" cy="1103659"/>
              <a:chOff x="7315477" y="742530"/>
              <a:chExt cx="1429687" cy="1103659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9FD121C5-6AD8-49A8-BD95-12CF75A76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2791" y="742530"/>
                <a:ext cx="806456" cy="806456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9E7113A-F082-4EFC-A868-D0F0B565FB2E}"/>
                  </a:ext>
                </a:extLst>
              </p:cNvPr>
              <p:cNvSpPr txBox="1"/>
              <p:nvPr/>
            </p:nvSpPr>
            <p:spPr>
              <a:xfrm>
                <a:off x="7315477" y="1218325"/>
                <a:ext cx="1429687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Business</a:t>
                </a:r>
                <a:b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Representatives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9C60851-467A-4D2B-970B-E916E4344B6C}"/>
                </a:ext>
              </a:extLst>
            </p:cNvPr>
            <p:cNvGrpSpPr/>
            <p:nvPr/>
          </p:nvGrpSpPr>
          <p:grpSpPr>
            <a:xfrm>
              <a:off x="1350576" y="4597298"/>
              <a:ext cx="1385187" cy="946231"/>
              <a:chOff x="7950236" y="3728072"/>
              <a:chExt cx="1385187" cy="946231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3DC2FB46-B78B-468C-A48E-B7DF895F4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5040" y="3728072"/>
                <a:ext cx="185041" cy="390437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D4744A3-310F-4494-9C20-659E4351B365}"/>
                  </a:ext>
                </a:extLst>
              </p:cNvPr>
              <p:cNvSpPr txBox="1"/>
              <p:nvPr/>
            </p:nvSpPr>
            <p:spPr>
              <a:xfrm>
                <a:off x="7950236" y="4046439"/>
                <a:ext cx="1385187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Chief</a:t>
                </a:r>
                <a:b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Product Owner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1A62D9E-E2CD-411F-8330-778270E2E3DC}"/>
                </a:ext>
              </a:extLst>
            </p:cNvPr>
            <p:cNvGrpSpPr/>
            <p:nvPr/>
          </p:nvGrpSpPr>
          <p:grpSpPr>
            <a:xfrm>
              <a:off x="1275854" y="3529437"/>
              <a:ext cx="1599990" cy="915575"/>
              <a:chOff x="7183042" y="2320160"/>
              <a:chExt cx="1599990" cy="915575"/>
            </a:xfrm>
          </p:grpSpPr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AE42E919-CB6B-4A4A-AC26-90007759B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3318" y="2320160"/>
                <a:ext cx="185041" cy="390437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BBFF480-C4E4-4793-B17E-3E519D0D8326}"/>
                  </a:ext>
                </a:extLst>
              </p:cNvPr>
              <p:cNvSpPr txBox="1"/>
              <p:nvPr/>
            </p:nvSpPr>
            <p:spPr>
              <a:xfrm>
                <a:off x="7183042" y="2607871"/>
                <a:ext cx="159999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Program Manager</a:t>
                </a:r>
                <a:b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</a:b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2917">
                          <a:prstClr val="black"/>
                        </a:gs>
                        <a:gs pos="30000">
                          <a:prstClr val="black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(PM)</a:t>
                </a:r>
              </a:p>
            </p:txBody>
          </p:sp>
        </p:grpSp>
        <p:sp>
          <p:nvSpPr>
            <p:cNvPr id="72" name="Rounded Rectangle 62">
              <a:extLst>
                <a:ext uri="{FF2B5EF4-FFF2-40B4-BE49-F238E27FC236}">
                  <a16:creationId xmlns:a16="http://schemas.microsoft.com/office/drawing/2014/main" id="{BC2FEEF3-D151-470A-B653-43EC8DF552A3}"/>
                </a:ext>
              </a:extLst>
            </p:cNvPr>
            <p:cNvSpPr/>
            <p:nvPr/>
          </p:nvSpPr>
          <p:spPr bwMode="auto">
            <a:xfrm>
              <a:off x="1365969" y="2005559"/>
              <a:ext cx="1381435" cy="3898244"/>
            </a:xfrm>
            <a:prstGeom prst="roundRect">
              <a:avLst/>
            </a:prstGeom>
            <a:noFill/>
            <a:ln>
              <a:prstDash val="lg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3274" tIns="46637" rIns="93274" bIns="46637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C62C59F0-1244-4CF6-88D5-A0C2529C3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3642"/>
            <a:stretch/>
          </p:blipFill>
          <p:spPr>
            <a:xfrm>
              <a:off x="3059811" y="2264461"/>
              <a:ext cx="704850" cy="33282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B09F38F-7802-4B62-8D2A-53609BE3F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36518"/>
            <a:stretch/>
          </p:blipFill>
          <p:spPr>
            <a:xfrm>
              <a:off x="3097911" y="3210583"/>
              <a:ext cx="666750" cy="32652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3667FF6-C591-415E-9CCD-36527C815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694" b="22803"/>
            <a:stretch/>
          </p:blipFill>
          <p:spPr>
            <a:xfrm>
              <a:off x="4539881" y="2032671"/>
              <a:ext cx="528733" cy="1029419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B7EF977-62C3-45A1-A7FB-4B870C9FA228}"/>
                </a:ext>
              </a:extLst>
            </p:cNvPr>
            <p:cNvSpPr txBox="1"/>
            <p:nvPr/>
          </p:nvSpPr>
          <p:spPr>
            <a:xfrm>
              <a:off x="2922737" y="2502441"/>
              <a:ext cx="1058623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Vision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CBB28A2-4F12-4709-9FA5-8C51D1610FFD}"/>
                </a:ext>
              </a:extLst>
            </p:cNvPr>
            <p:cNvSpPr txBox="1"/>
            <p:nvPr/>
          </p:nvSpPr>
          <p:spPr>
            <a:xfrm>
              <a:off x="2745874" y="3428142"/>
              <a:ext cx="1445396" cy="5724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Roadmap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D86526D-75E9-42B1-9EEC-9210F11BDDF0}"/>
                </a:ext>
              </a:extLst>
            </p:cNvPr>
            <p:cNvSpPr txBox="1"/>
            <p:nvPr/>
          </p:nvSpPr>
          <p:spPr>
            <a:xfrm>
              <a:off x="4100668" y="1869914"/>
              <a:ext cx="590931" cy="1838067"/>
            </a:xfrm>
            <a:prstGeom prst="rect">
              <a:avLst/>
            </a:prstGeom>
            <a:noFill/>
          </p:spPr>
          <p:txBody>
            <a:bodyPr vert="vert270"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Program Backlog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5B38EC05-FDF9-4741-BE64-F95ACB4C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86718" y="1387746"/>
              <a:ext cx="466725" cy="48577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B54BC88-FDF0-495D-880A-235638FEDBAC}"/>
                </a:ext>
              </a:extLst>
            </p:cNvPr>
            <p:cNvSpPr txBox="1"/>
            <p:nvPr/>
          </p:nvSpPr>
          <p:spPr>
            <a:xfrm>
              <a:off x="4029964" y="1271592"/>
              <a:ext cx="1994970" cy="6832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Program</a:t>
              </a:r>
              <a:b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Customer Promises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771D8B9-42C5-4125-9C35-04C68F22BD57}"/>
                </a:ext>
              </a:extLst>
            </p:cNvPr>
            <p:cNvSpPr txBox="1"/>
            <p:nvPr/>
          </p:nvSpPr>
          <p:spPr>
            <a:xfrm>
              <a:off x="5599544" y="1260819"/>
              <a:ext cx="3813352" cy="5170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Minimum Business Increment (MBI)</a:t>
              </a:r>
            </a:p>
          </p:txBody>
        </p:sp>
        <p:sp>
          <p:nvSpPr>
            <p:cNvPr id="82" name="Right Arrow 1">
              <a:extLst>
                <a:ext uri="{FF2B5EF4-FFF2-40B4-BE49-F238E27FC236}">
                  <a16:creationId xmlns:a16="http://schemas.microsoft.com/office/drawing/2014/main" id="{D8BF9D0C-208E-4316-A995-53047932E059}"/>
                </a:ext>
              </a:extLst>
            </p:cNvPr>
            <p:cNvSpPr/>
            <p:nvPr/>
          </p:nvSpPr>
          <p:spPr bwMode="auto">
            <a:xfrm>
              <a:off x="5390334" y="1387746"/>
              <a:ext cx="209210" cy="241815"/>
            </a:xfrm>
            <a:prstGeom prst="rightArrow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3274" tIns="46637" rIns="93274" bIns="46637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40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B09E21-507D-4340-9438-A1CEA55F3B2A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E2E Process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5F994E-F511-4491-A2F4-A6ADD317755C}"/>
              </a:ext>
            </a:extLst>
          </p:cNvPr>
          <p:cNvSpPr/>
          <p:nvPr/>
        </p:nvSpPr>
        <p:spPr>
          <a:xfrm>
            <a:off x="1717411" y="1730622"/>
            <a:ext cx="1643269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Customer Promise Created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B46549-904E-481E-BAA2-64156B3AF9B9}"/>
              </a:ext>
            </a:extLst>
          </p:cNvPr>
          <p:cNvSpPr/>
          <p:nvPr/>
        </p:nvSpPr>
        <p:spPr>
          <a:xfrm>
            <a:off x="4208820" y="1730622"/>
            <a:ext cx="1643269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CP Assessed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A3825-2382-44ED-A8CF-CEAD55669FC4}"/>
              </a:ext>
            </a:extLst>
          </p:cNvPr>
          <p:cNvSpPr/>
          <p:nvPr/>
        </p:nvSpPr>
        <p:spPr>
          <a:xfrm>
            <a:off x="6710171" y="1730622"/>
            <a:ext cx="1643269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CP Triaged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F4FAA-3CBA-42B3-B880-A934E74558C6}"/>
              </a:ext>
            </a:extLst>
          </p:cNvPr>
          <p:cNvSpPr/>
          <p:nvPr/>
        </p:nvSpPr>
        <p:spPr>
          <a:xfrm>
            <a:off x="9221458" y="1730622"/>
            <a:ext cx="1643269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CP Added to POR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F710E-CDE4-4F29-984A-2C70C89555F8}"/>
              </a:ext>
            </a:extLst>
          </p:cNvPr>
          <p:cNvSpPr/>
          <p:nvPr/>
        </p:nvSpPr>
        <p:spPr>
          <a:xfrm>
            <a:off x="9221457" y="3159362"/>
            <a:ext cx="1643269" cy="7164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CP broken into scenarios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0BF13-C073-45EA-9686-F58A71DDB447}"/>
              </a:ext>
            </a:extLst>
          </p:cNvPr>
          <p:cNvSpPr/>
          <p:nvPr/>
        </p:nvSpPr>
        <p:spPr>
          <a:xfrm>
            <a:off x="6710171" y="3159362"/>
            <a:ext cx="1643269" cy="7164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Scenarios are refined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053D3-D635-4E10-BB9F-975EF4C46FC7}"/>
              </a:ext>
            </a:extLst>
          </p:cNvPr>
          <p:cNvSpPr/>
          <p:nvPr/>
        </p:nvSpPr>
        <p:spPr>
          <a:xfrm>
            <a:off x="1717411" y="3159362"/>
            <a:ext cx="1643269" cy="7164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Quarterly Planning Meeting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3F35E4-9F44-4079-B294-AB45D34F38B4}"/>
              </a:ext>
            </a:extLst>
          </p:cNvPr>
          <p:cNvSpPr/>
          <p:nvPr/>
        </p:nvSpPr>
        <p:spPr>
          <a:xfrm>
            <a:off x="4208819" y="3159362"/>
            <a:ext cx="1643269" cy="7164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Scenarios are prioritized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7253A2-8752-41A2-A445-752A46FEACAD}"/>
              </a:ext>
            </a:extLst>
          </p:cNvPr>
          <p:cNvSpPr/>
          <p:nvPr/>
        </p:nvSpPr>
        <p:spPr>
          <a:xfrm>
            <a:off x="1717411" y="4617096"/>
            <a:ext cx="1643269" cy="7164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Scenarios broken into deliverables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ED287-B9AB-4105-91B8-D3870DEF9849}"/>
              </a:ext>
            </a:extLst>
          </p:cNvPr>
          <p:cNvSpPr/>
          <p:nvPr/>
        </p:nvSpPr>
        <p:spPr>
          <a:xfrm>
            <a:off x="4208818" y="4617096"/>
            <a:ext cx="1643269" cy="7164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Deliverables written in detail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1569C-2FD1-4C08-8F38-0E92A7A61FE7}"/>
              </a:ext>
            </a:extLst>
          </p:cNvPr>
          <p:cNvSpPr/>
          <p:nvPr/>
        </p:nvSpPr>
        <p:spPr>
          <a:xfrm>
            <a:off x="6720109" y="4617096"/>
            <a:ext cx="1643269" cy="7164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Sprint backlog refinement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55109F0-9DBB-481C-AE08-87A6C70C5CAC}"/>
              </a:ext>
            </a:extLst>
          </p:cNvPr>
          <p:cNvSpPr/>
          <p:nvPr/>
        </p:nvSpPr>
        <p:spPr>
          <a:xfrm>
            <a:off x="3360680" y="1959224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B8AF4F2-BE7D-4FAA-AD28-73115EB13D19}"/>
              </a:ext>
            </a:extLst>
          </p:cNvPr>
          <p:cNvSpPr/>
          <p:nvPr/>
        </p:nvSpPr>
        <p:spPr>
          <a:xfrm>
            <a:off x="5855404" y="1961723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C33AB08-914C-479B-8BDA-8A2BDC52FCAD}"/>
              </a:ext>
            </a:extLst>
          </p:cNvPr>
          <p:cNvSpPr/>
          <p:nvPr/>
        </p:nvSpPr>
        <p:spPr>
          <a:xfrm>
            <a:off x="8353440" y="1984891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59EE37F-B898-46AA-8774-B0EAABEE9034}"/>
              </a:ext>
            </a:extLst>
          </p:cNvPr>
          <p:cNvSpPr/>
          <p:nvPr/>
        </p:nvSpPr>
        <p:spPr>
          <a:xfrm>
            <a:off x="3357363" y="4874266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39ED58D-3A13-4AF8-B121-F80FA1F81FF2}"/>
              </a:ext>
            </a:extLst>
          </p:cNvPr>
          <p:cNvSpPr/>
          <p:nvPr/>
        </p:nvSpPr>
        <p:spPr>
          <a:xfrm>
            <a:off x="5852087" y="4877578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7E2693-EAA9-4E36-9098-C6C194529818}"/>
              </a:ext>
            </a:extLst>
          </p:cNvPr>
          <p:cNvSpPr/>
          <p:nvPr/>
        </p:nvSpPr>
        <p:spPr>
          <a:xfrm>
            <a:off x="2393274" y="3883236"/>
            <a:ext cx="159026" cy="73386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C2BFBED-CD45-4D0B-9CCE-C8E2DCF371EE}"/>
              </a:ext>
            </a:extLst>
          </p:cNvPr>
          <p:cNvSpPr/>
          <p:nvPr/>
        </p:nvSpPr>
        <p:spPr>
          <a:xfrm>
            <a:off x="9965235" y="2447058"/>
            <a:ext cx="159026" cy="73386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9900852-7ABE-4F9B-B0A6-92CFF7B2BF09}"/>
              </a:ext>
            </a:extLst>
          </p:cNvPr>
          <p:cNvSpPr/>
          <p:nvPr/>
        </p:nvSpPr>
        <p:spPr>
          <a:xfrm rot="10800000">
            <a:off x="8353440" y="3416532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BD0EC3A-8792-4F6C-9EE8-45A94B166265}"/>
              </a:ext>
            </a:extLst>
          </p:cNvPr>
          <p:cNvSpPr/>
          <p:nvPr/>
        </p:nvSpPr>
        <p:spPr>
          <a:xfrm rot="10800000">
            <a:off x="5862033" y="3448838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E3AA40B-FF34-417D-AF2E-A42FAEA6720A}"/>
              </a:ext>
            </a:extLst>
          </p:cNvPr>
          <p:cNvSpPr/>
          <p:nvPr/>
        </p:nvSpPr>
        <p:spPr>
          <a:xfrm rot="10800000">
            <a:off x="3365649" y="3480287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0360B4-1B77-4422-A22D-5BD345973544}"/>
              </a:ext>
            </a:extLst>
          </p:cNvPr>
          <p:cNvSpPr/>
          <p:nvPr/>
        </p:nvSpPr>
        <p:spPr>
          <a:xfrm>
            <a:off x="9221458" y="4617096"/>
            <a:ext cx="1643269" cy="71643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Deliverables are ready for Sprint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796B84F-1855-4BC5-A4C6-CA2B588549AC}"/>
              </a:ext>
            </a:extLst>
          </p:cNvPr>
          <p:cNvSpPr/>
          <p:nvPr/>
        </p:nvSpPr>
        <p:spPr>
          <a:xfrm>
            <a:off x="8363379" y="4871365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D12ED1-1452-4710-B0CE-2B59892C3055}"/>
              </a:ext>
            </a:extLst>
          </p:cNvPr>
          <p:cNvSpPr/>
          <p:nvPr/>
        </p:nvSpPr>
        <p:spPr>
          <a:xfrm>
            <a:off x="9221457" y="6045835"/>
            <a:ext cx="1643269" cy="7164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planning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C41AF9-BA1B-45BC-8658-3556BEC01DA8}"/>
              </a:ext>
            </a:extLst>
          </p:cNvPr>
          <p:cNvSpPr/>
          <p:nvPr/>
        </p:nvSpPr>
        <p:spPr>
          <a:xfrm>
            <a:off x="6710171" y="6045835"/>
            <a:ext cx="1643269" cy="7164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Deliverables broken into tasks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5D6D16-E200-4E05-994B-8841C9D6C435}"/>
              </a:ext>
            </a:extLst>
          </p:cNvPr>
          <p:cNvSpPr/>
          <p:nvPr/>
        </p:nvSpPr>
        <p:spPr>
          <a:xfrm>
            <a:off x="1717411" y="6045835"/>
            <a:ext cx="1643269" cy="7164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review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E29E6E-69E5-4680-BE82-7640D0FD9925}"/>
              </a:ext>
            </a:extLst>
          </p:cNvPr>
          <p:cNvSpPr/>
          <p:nvPr/>
        </p:nvSpPr>
        <p:spPr>
          <a:xfrm>
            <a:off x="4208819" y="6045835"/>
            <a:ext cx="1643269" cy="7164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Sprint execution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2803D4F-890E-4350-BB74-518EA43FD694}"/>
              </a:ext>
            </a:extLst>
          </p:cNvPr>
          <p:cNvSpPr/>
          <p:nvPr/>
        </p:nvSpPr>
        <p:spPr>
          <a:xfrm>
            <a:off x="9965235" y="5343470"/>
            <a:ext cx="159026" cy="73386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6504F3F-694B-43EC-8584-BAE14B27194A}"/>
              </a:ext>
            </a:extLst>
          </p:cNvPr>
          <p:cNvSpPr/>
          <p:nvPr/>
        </p:nvSpPr>
        <p:spPr>
          <a:xfrm rot="10800000">
            <a:off x="8353440" y="6303005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85A1FDE-71CA-440D-A4DD-51D9446ED05C}"/>
              </a:ext>
            </a:extLst>
          </p:cNvPr>
          <p:cNvSpPr/>
          <p:nvPr/>
        </p:nvSpPr>
        <p:spPr>
          <a:xfrm rot="10800000">
            <a:off x="5862033" y="6335311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4BFA51E1-8255-4CB3-A36F-2B82FF30C89F}"/>
              </a:ext>
            </a:extLst>
          </p:cNvPr>
          <p:cNvSpPr/>
          <p:nvPr/>
        </p:nvSpPr>
        <p:spPr>
          <a:xfrm rot="10800000">
            <a:off x="3365649" y="6366760"/>
            <a:ext cx="848138" cy="20209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ECE5C6-E768-4155-8135-D18597BE624A}"/>
              </a:ext>
            </a:extLst>
          </p:cNvPr>
          <p:cNvSpPr txBox="1"/>
          <p:nvPr/>
        </p:nvSpPr>
        <p:spPr>
          <a:xfrm>
            <a:off x="7483" y="1730622"/>
            <a:ext cx="1573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Managing Customer 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Promise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C94CC1-6032-4ACE-9639-6DC3588AAF2A}"/>
              </a:ext>
            </a:extLst>
          </p:cNvPr>
          <p:cNvSpPr txBox="1"/>
          <p:nvPr/>
        </p:nvSpPr>
        <p:spPr>
          <a:xfrm>
            <a:off x="57176" y="3156449"/>
            <a:ext cx="157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Managing Scenarios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2E889F-4236-46E9-8781-286ACB6B277F}"/>
              </a:ext>
            </a:extLst>
          </p:cNvPr>
          <p:cNvSpPr txBox="1"/>
          <p:nvPr/>
        </p:nvSpPr>
        <p:spPr>
          <a:xfrm>
            <a:off x="7483" y="4617096"/>
            <a:ext cx="157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Managing Deliverables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1849DD-4E40-4503-B1ED-4DCBB9651DBB}"/>
              </a:ext>
            </a:extLst>
          </p:cNvPr>
          <p:cNvSpPr txBox="1"/>
          <p:nvPr/>
        </p:nvSpPr>
        <p:spPr>
          <a:xfrm>
            <a:off x="7483" y="6042923"/>
            <a:ext cx="157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Managing 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Sprint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F30688-37AD-468B-96C7-F1DF6DC9D74F}"/>
              </a:ext>
            </a:extLst>
          </p:cNvPr>
          <p:cNvSpPr/>
          <p:nvPr/>
        </p:nvSpPr>
        <p:spPr>
          <a:xfrm>
            <a:off x="0" y="753707"/>
            <a:ext cx="12105860" cy="827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90000"/>
              </a:lnSpc>
              <a:spcBef>
                <a:spcPts val="500"/>
              </a:spcBef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Following is a depiction of Scrum process. It will be covered in detail in subsequent slides.</a:t>
            </a:r>
          </a:p>
          <a:p>
            <a:pPr fontAlgn="ctr">
              <a:lnSpc>
                <a:spcPct val="90000"/>
              </a:lnSpc>
              <a:spcBef>
                <a:spcPts val="500"/>
              </a:spcBef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Indicates existing processes. However most of them do not have a formal structure around it. We shall streamline it as part of Scrum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9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id="{4852CF77-4666-4976-B075-23F91539B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578" y="5876140"/>
            <a:ext cx="360000" cy="360000"/>
          </a:xfrm>
          <a:prstGeom prst="rect">
            <a:avLst/>
          </a:prstGeom>
        </p:spPr>
      </p:pic>
      <p:pic>
        <p:nvPicPr>
          <p:cNvPr id="47" name="Picture 4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189543-AF2A-423E-B158-023579F4B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82" y="1538509"/>
            <a:ext cx="270000" cy="270000"/>
          </a:xfrm>
          <a:prstGeom prst="rect">
            <a:avLst/>
          </a:prstGeom>
        </p:spPr>
      </p:pic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EC3025F-74A7-44E1-B340-4ECF90E8C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120" y="4482094"/>
            <a:ext cx="270000" cy="270000"/>
          </a:xfrm>
          <a:prstGeom prst="rect">
            <a:avLst/>
          </a:prstGeom>
        </p:spPr>
      </p:pic>
      <p:pic>
        <p:nvPicPr>
          <p:cNvPr id="55" name="Picture 5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C4C81A0-FDD7-4B7B-9450-FECD3077A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6" y="4474659"/>
            <a:ext cx="270000" cy="270000"/>
          </a:xfrm>
          <a:prstGeom prst="rect">
            <a:avLst/>
          </a:prstGeom>
        </p:spPr>
      </p:pic>
      <p:pic>
        <p:nvPicPr>
          <p:cNvPr id="56" name="Picture 5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4ECFD9C-905F-4AD5-A2C3-B0CE27190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78" y="2968825"/>
            <a:ext cx="270000" cy="270000"/>
          </a:xfrm>
          <a:prstGeom prst="rect">
            <a:avLst/>
          </a:prstGeom>
        </p:spPr>
      </p:pic>
      <p:pic>
        <p:nvPicPr>
          <p:cNvPr id="57" name="Picture 5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6C4EF0-1E1B-4D99-A18E-7EEAE12F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41" y="2990216"/>
            <a:ext cx="270000" cy="270000"/>
          </a:xfrm>
          <a:prstGeom prst="rect">
            <a:avLst/>
          </a:prstGeom>
        </p:spPr>
      </p:pic>
      <p:pic>
        <p:nvPicPr>
          <p:cNvPr id="58" name="Picture 5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5289DC7-0F8A-4286-A783-3EC8A4C99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07" y="2968825"/>
            <a:ext cx="270000" cy="270000"/>
          </a:xfrm>
          <a:prstGeom prst="rect">
            <a:avLst/>
          </a:prstGeom>
        </p:spPr>
      </p:pic>
      <p:pic>
        <p:nvPicPr>
          <p:cNvPr id="59" name="Picture 5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2AE5D5-3F6B-40FA-A3B0-207FF619E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3" y="1530994"/>
            <a:ext cx="270000" cy="270000"/>
          </a:xfrm>
          <a:prstGeom prst="rect">
            <a:avLst/>
          </a:prstGeom>
        </p:spPr>
      </p:pic>
      <p:pic>
        <p:nvPicPr>
          <p:cNvPr id="60" name="Picture 5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57FC182-BA0C-48ED-9B8B-E1DE84D01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48" y="1530994"/>
            <a:ext cx="270000" cy="270000"/>
          </a:xfrm>
          <a:prstGeom prst="rect">
            <a:avLst/>
          </a:prstGeom>
        </p:spPr>
      </p:pic>
      <p:pic>
        <p:nvPicPr>
          <p:cNvPr id="61" name="Picture 6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8FE888-04EA-4384-B5C9-ADC4D570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15" y="1567052"/>
            <a:ext cx="270000" cy="270000"/>
          </a:xfrm>
          <a:prstGeom prst="rect">
            <a:avLst/>
          </a:prstGeom>
        </p:spPr>
      </p:pic>
      <p:pic>
        <p:nvPicPr>
          <p:cNvPr id="64" name="Picture 6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74ED384-661A-48A4-9A54-BC7B28878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162" y="4462840"/>
            <a:ext cx="270000" cy="270000"/>
          </a:xfrm>
          <a:prstGeom prst="rect">
            <a:avLst/>
          </a:prstGeom>
        </p:spPr>
      </p:pic>
      <p:pic>
        <p:nvPicPr>
          <p:cNvPr id="65" name="Picture 64" descr="A close up of a logo&#10;&#10;Description generated with high confidence">
            <a:extLst>
              <a:ext uri="{FF2B5EF4-FFF2-40B4-BE49-F238E27FC236}">
                <a16:creationId xmlns:a16="http://schemas.microsoft.com/office/drawing/2014/main" id="{5852F1D9-4B02-4421-8970-C6DB54CCE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67" y="5876140"/>
            <a:ext cx="360000" cy="360000"/>
          </a:xfrm>
          <a:prstGeom prst="rect">
            <a:avLst/>
          </a:prstGeom>
        </p:spPr>
      </p:pic>
      <p:pic>
        <p:nvPicPr>
          <p:cNvPr id="66" name="Picture 65" descr="A close up of a logo&#10;&#10;Description generated with high confidence">
            <a:extLst>
              <a:ext uri="{FF2B5EF4-FFF2-40B4-BE49-F238E27FC236}">
                <a16:creationId xmlns:a16="http://schemas.microsoft.com/office/drawing/2014/main" id="{FF1BE08A-2186-4D34-937D-35C6FD56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07" y="5862493"/>
            <a:ext cx="360000" cy="360000"/>
          </a:xfrm>
          <a:prstGeom prst="rect">
            <a:avLst/>
          </a:prstGeom>
        </p:spPr>
      </p:pic>
      <p:pic>
        <p:nvPicPr>
          <p:cNvPr id="67" name="Picture 66" descr="A close up of a logo&#10;&#10;Description generated with high confidence">
            <a:extLst>
              <a:ext uri="{FF2B5EF4-FFF2-40B4-BE49-F238E27FC236}">
                <a16:creationId xmlns:a16="http://schemas.microsoft.com/office/drawing/2014/main" id="{1FDD6866-DCD1-4765-978F-9E8523353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82" y="5876140"/>
            <a:ext cx="360000" cy="360000"/>
          </a:xfrm>
          <a:prstGeom prst="rect">
            <a:avLst/>
          </a:prstGeom>
        </p:spPr>
      </p:pic>
      <p:pic>
        <p:nvPicPr>
          <p:cNvPr id="68" name="Picture 67" descr="A close up of a logo&#10;&#10;Description generated with high confidence">
            <a:extLst>
              <a:ext uri="{FF2B5EF4-FFF2-40B4-BE49-F238E27FC236}">
                <a16:creationId xmlns:a16="http://schemas.microsoft.com/office/drawing/2014/main" id="{77295D38-D4E8-41B8-AAD8-9CE8C7C42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36" y="2950487"/>
            <a:ext cx="360000" cy="360000"/>
          </a:xfrm>
          <a:prstGeom prst="rect">
            <a:avLst/>
          </a:prstGeom>
        </p:spPr>
      </p:pic>
      <p:pic>
        <p:nvPicPr>
          <p:cNvPr id="62" name="Picture 61" descr="A close up of a logo&#10;&#10;Description generated with high confidence">
            <a:extLst>
              <a:ext uri="{FF2B5EF4-FFF2-40B4-BE49-F238E27FC236}">
                <a16:creationId xmlns:a16="http://schemas.microsoft.com/office/drawing/2014/main" id="{89F9E42F-8373-4A2E-A1A8-FE6DB93DA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67" y="4452548"/>
            <a:ext cx="360000" cy="36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5F017F-0B24-46A1-9B42-F07009182536}"/>
              </a:ext>
            </a:extLst>
          </p:cNvPr>
          <p:cNvSpPr txBox="1"/>
          <p:nvPr/>
        </p:nvSpPr>
        <p:spPr>
          <a:xfrm>
            <a:off x="950389" y="2661736"/>
            <a:ext cx="2629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capability to present their backlog for next three months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941214-707C-4817-9DCD-B4F0C949D444}"/>
              </a:ext>
            </a:extLst>
          </p:cNvPr>
          <p:cNvSpPr txBox="1"/>
          <p:nvPr/>
        </p:nvSpPr>
        <p:spPr>
          <a:xfrm>
            <a:off x="6806074" y="4112164"/>
            <a:ext cx="1784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least one week before sprint starts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C2AE61-8E2C-4FCB-9D18-D27438797F78}"/>
              </a:ext>
            </a:extLst>
          </p:cNvPr>
          <p:cNvSpPr txBox="1"/>
          <p:nvPr/>
        </p:nvSpPr>
        <p:spPr>
          <a:xfrm>
            <a:off x="10074751" y="5503228"/>
            <a:ext cx="2117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Formal meeting to finalize sprint scope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7E1425-C3B9-4E79-A0B4-A4B0DE283544}"/>
              </a:ext>
            </a:extLst>
          </p:cNvPr>
          <p:cNvSpPr txBox="1"/>
          <p:nvPr/>
        </p:nvSpPr>
        <p:spPr>
          <a:xfrm>
            <a:off x="1781029" y="5538226"/>
            <a:ext cx="247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 sprint outcome with the stakeholders</a:t>
            </a:r>
          </a:p>
        </p:txBody>
      </p:sp>
      <p:pic>
        <p:nvPicPr>
          <p:cNvPr id="71" name="Picture 7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3DEC82-EB20-49DC-95DB-78ED7B84F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" y="1043459"/>
            <a:ext cx="2700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7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8" grpId="0"/>
      <p:bldP spid="49" grpId="0"/>
      <p:bldP spid="50" grpId="0"/>
      <p:bldP spid="51" grpId="0"/>
      <p:bldP spid="22" grpId="0"/>
      <p:bldP spid="63" grpId="0"/>
      <p:bldP spid="69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290E9-E8DF-4791-AF32-76846F2112BB}"/>
              </a:ext>
            </a:extLst>
          </p:cNvPr>
          <p:cNvSpPr txBox="1"/>
          <p:nvPr/>
        </p:nvSpPr>
        <p:spPr>
          <a:xfrm>
            <a:off x="0" y="2133974"/>
            <a:ext cx="121919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Planning</a:t>
            </a:r>
          </a:p>
          <a:p>
            <a:pPr algn="ctr"/>
            <a:b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Roles &amp;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639970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DBE8C0CF-9BBD-4F44-9E7B-7C16B35A4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65" y="1794169"/>
            <a:ext cx="720000" cy="720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37323E18-AFE7-4D9E-81F3-AE13BD69C892}"/>
              </a:ext>
            </a:extLst>
          </p:cNvPr>
          <p:cNvSpPr/>
          <p:nvPr/>
        </p:nvSpPr>
        <p:spPr>
          <a:xfrm>
            <a:off x="3362387" y="4201183"/>
            <a:ext cx="2810223" cy="2581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402FEC-F8FA-45B3-9D3B-B2D76E37AA04}"/>
              </a:ext>
            </a:extLst>
          </p:cNvPr>
          <p:cNvCxnSpPr>
            <a:cxnSpLocks/>
          </p:cNvCxnSpPr>
          <p:nvPr/>
        </p:nvCxnSpPr>
        <p:spPr>
          <a:xfrm>
            <a:off x="7143" y="3780595"/>
            <a:ext cx="12156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AC55894-0C2A-4096-9E27-A7CACB930B12}"/>
              </a:ext>
            </a:extLst>
          </p:cNvPr>
          <p:cNvGrpSpPr/>
          <p:nvPr/>
        </p:nvGrpSpPr>
        <p:grpSpPr>
          <a:xfrm>
            <a:off x="278949" y="1804445"/>
            <a:ext cx="1273426" cy="1047525"/>
            <a:chOff x="278949" y="1635481"/>
            <a:chExt cx="1273426" cy="1047525"/>
          </a:xfrm>
        </p:grpSpPr>
        <p:pic>
          <p:nvPicPr>
            <p:cNvPr id="8" name="Picture 7" descr="A picture containing vector graphics&#10;&#10;Description generated with very high confidence">
              <a:extLst>
                <a:ext uri="{FF2B5EF4-FFF2-40B4-BE49-F238E27FC236}">
                  <a16:creationId xmlns:a16="http://schemas.microsoft.com/office/drawing/2014/main" id="{B3B950CB-1585-4B23-83E8-648FB7A65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1" y="1635481"/>
              <a:ext cx="720000" cy="72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5DC894-576B-4401-9CAA-0BF5781452CD}"/>
                </a:ext>
              </a:extLst>
            </p:cNvPr>
            <p:cNvSpPr txBox="1"/>
            <p:nvPr/>
          </p:nvSpPr>
          <p:spPr>
            <a:xfrm>
              <a:off x="278949" y="2375229"/>
              <a:ext cx="127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Vertical Leads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438E61-E295-40F9-A184-C08F5072DB2F}"/>
              </a:ext>
            </a:extLst>
          </p:cNvPr>
          <p:cNvSpPr txBox="1"/>
          <p:nvPr/>
        </p:nvSpPr>
        <p:spPr>
          <a:xfrm>
            <a:off x="508361" y="93059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As-is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FC5214-9937-4250-81D8-F9C05F960A52}"/>
              </a:ext>
            </a:extLst>
          </p:cNvPr>
          <p:cNvSpPr txBox="1"/>
          <p:nvPr/>
        </p:nvSpPr>
        <p:spPr>
          <a:xfrm>
            <a:off x="441300" y="4081922"/>
            <a:ext cx="87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To-be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723D742-DF50-4DB4-86E9-90E8FDE59182}"/>
              </a:ext>
            </a:extLst>
          </p:cNvPr>
          <p:cNvGrpSpPr/>
          <p:nvPr/>
        </p:nvGrpSpPr>
        <p:grpSpPr>
          <a:xfrm>
            <a:off x="278949" y="1804445"/>
            <a:ext cx="1273426" cy="1039341"/>
            <a:chOff x="286387" y="1635481"/>
            <a:chExt cx="1273426" cy="1039341"/>
          </a:xfrm>
        </p:grpSpPr>
        <p:pic>
          <p:nvPicPr>
            <p:cNvPr id="73" name="Picture 72" descr="A picture containing vector graphics&#10;&#10;Description generated with very high confidence">
              <a:extLst>
                <a:ext uri="{FF2B5EF4-FFF2-40B4-BE49-F238E27FC236}">
                  <a16:creationId xmlns:a16="http://schemas.microsoft.com/office/drawing/2014/main" id="{B73590FF-0767-412D-925F-F4D23BEC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51" y="1635481"/>
              <a:ext cx="720000" cy="7200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C988AB8-5D79-41BA-A730-60CA2D6B8036}"/>
                </a:ext>
              </a:extLst>
            </p:cNvPr>
            <p:cNvSpPr txBox="1"/>
            <p:nvPr/>
          </p:nvSpPr>
          <p:spPr>
            <a:xfrm>
              <a:off x="286387" y="2367045"/>
              <a:ext cx="1273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Vertical Leads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249C4E9-5E4C-4D73-9101-A5178E0FB8AC}"/>
              </a:ext>
            </a:extLst>
          </p:cNvPr>
          <p:cNvSpPr/>
          <p:nvPr/>
        </p:nvSpPr>
        <p:spPr>
          <a:xfrm>
            <a:off x="3352800" y="1133058"/>
            <a:ext cx="2810223" cy="2581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6DB1883-322E-49A7-9140-6E440B9BF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11" y="1252675"/>
            <a:ext cx="720000" cy="720000"/>
          </a:xfrm>
          <a:prstGeom prst="rect">
            <a:avLst/>
          </a:prstGeom>
        </p:spPr>
      </p:pic>
      <p:pic>
        <p:nvPicPr>
          <p:cNvPr id="89" name="Picture 88" descr="A close up of a logo&#10;&#10;Description generated with high confidence">
            <a:extLst>
              <a:ext uri="{FF2B5EF4-FFF2-40B4-BE49-F238E27FC236}">
                <a16:creationId xmlns:a16="http://schemas.microsoft.com/office/drawing/2014/main" id="{B13D7AAB-447F-4F0A-8ADA-DFA1557E7F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434" y="2419361"/>
            <a:ext cx="720000" cy="720000"/>
          </a:xfrm>
          <a:prstGeom prst="rect">
            <a:avLst/>
          </a:prstGeom>
        </p:spPr>
      </p:pic>
      <p:pic>
        <p:nvPicPr>
          <p:cNvPr id="91" name="Picture 90" descr="A close up of a logo&#10;&#10;Description generated with high confidence">
            <a:extLst>
              <a:ext uri="{FF2B5EF4-FFF2-40B4-BE49-F238E27FC236}">
                <a16:creationId xmlns:a16="http://schemas.microsoft.com/office/drawing/2014/main" id="{8E95F607-6ADB-49DB-86F4-28F831A67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097" y="2419361"/>
            <a:ext cx="720000" cy="72000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E443B5A-2208-4291-8551-330182F4ADEB}"/>
              </a:ext>
            </a:extLst>
          </p:cNvPr>
          <p:cNvSpPr txBox="1"/>
          <p:nvPr/>
        </p:nvSpPr>
        <p:spPr>
          <a:xfrm>
            <a:off x="4073268" y="2005169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Capability Lead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E8424B-53C3-4757-B655-1102CC4CE37E}"/>
              </a:ext>
            </a:extLst>
          </p:cNvPr>
          <p:cNvSpPr txBox="1"/>
          <p:nvPr/>
        </p:nvSpPr>
        <p:spPr>
          <a:xfrm>
            <a:off x="3332501" y="3110628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Program</a:t>
            </a:r>
          </a:p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Lead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545A63D-67D8-4BD9-87B2-86BB3D74E8D9}"/>
              </a:ext>
            </a:extLst>
          </p:cNvPr>
          <p:cNvSpPr txBox="1"/>
          <p:nvPr/>
        </p:nvSpPr>
        <p:spPr>
          <a:xfrm>
            <a:off x="5287847" y="3110628"/>
            <a:ext cx="86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Program</a:t>
            </a:r>
          </a:p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Lead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741672-1E40-4709-870E-B33E16DA42A4}"/>
              </a:ext>
            </a:extLst>
          </p:cNvPr>
          <p:cNvSpPr/>
          <p:nvPr/>
        </p:nvSpPr>
        <p:spPr>
          <a:xfrm>
            <a:off x="3352800" y="768844"/>
            <a:ext cx="2800636" cy="342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Capability Program Managers</a:t>
            </a:r>
            <a:endParaRPr lang="en-US" sz="1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9AF875C-01AB-4351-BF8A-596EA2687B5C}"/>
              </a:ext>
            </a:extLst>
          </p:cNvPr>
          <p:cNvSpPr/>
          <p:nvPr/>
        </p:nvSpPr>
        <p:spPr>
          <a:xfrm>
            <a:off x="3362387" y="3836969"/>
            <a:ext cx="2800636" cy="342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Capability Product Owners</a:t>
            </a:r>
            <a:endParaRPr lang="en-US" sz="1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179FC91-1675-4773-9CF9-1BE2357F4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18" y="1281504"/>
            <a:ext cx="720000" cy="720000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51BEEF1-7671-484B-9612-707096630081}"/>
              </a:ext>
            </a:extLst>
          </p:cNvPr>
          <p:cNvSpPr txBox="1"/>
          <p:nvPr/>
        </p:nvSpPr>
        <p:spPr>
          <a:xfrm>
            <a:off x="3718296" y="5073143"/>
            <a:ext cx="2204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Capability Product Owner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CCBB165-19DE-4CF6-BDAE-FFB05DAE5484}"/>
              </a:ext>
            </a:extLst>
          </p:cNvPr>
          <p:cNvSpPr txBox="1"/>
          <p:nvPr/>
        </p:nvSpPr>
        <p:spPr>
          <a:xfrm>
            <a:off x="3387357" y="6215776"/>
            <a:ext cx="80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Owner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40C877-5526-4C57-8DE7-672C7EF0DC0C}"/>
              </a:ext>
            </a:extLst>
          </p:cNvPr>
          <p:cNvSpPr txBox="1"/>
          <p:nvPr/>
        </p:nvSpPr>
        <p:spPr>
          <a:xfrm>
            <a:off x="5328693" y="6215776"/>
            <a:ext cx="802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Owner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04AC557-7330-494E-949E-4D557E25232C}"/>
              </a:ext>
            </a:extLst>
          </p:cNvPr>
          <p:cNvSpPr/>
          <p:nvPr/>
        </p:nvSpPr>
        <p:spPr>
          <a:xfrm>
            <a:off x="6339248" y="4217855"/>
            <a:ext cx="57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7AC8FD1-A116-4562-8E2C-E0474A158398}"/>
              </a:ext>
            </a:extLst>
          </p:cNvPr>
          <p:cNvSpPr/>
          <p:nvPr/>
        </p:nvSpPr>
        <p:spPr>
          <a:xfrm>
            <a:off x="6339248" y="3843798"/>
            <a:ext cx="5760000" cy="342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 Team 1</a:t>
            </a:r>
            <a:endParaRPr lang="en-US" sz="1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114743F-07EF-4569-B469-B6FF8C750D16}"/>
              </a:ext>
            </a:extLst>
          </p:cNvPr>
          <p:cNvSpPr/>
          <p:nvPr/>
        </p:nvSpPr>
        <p:spPr>
          <a:xfrm>
            <a:off x="6328107" y="5717198"/>
            <a:ext cx="57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1932C97-3C2F-4908-9D43-C39B041FB6FC}"/>
              </a:ext>
            </a:extLst>
          </p:cNvPr>
          <p:cNvSpPr/>
          <p:nvPr/>
        </p:nvSpPr>
        <p:spPr>
          <a:xfrm>
            <a:off x="6339248" y="5340541"/>
            <a:ext cx="5760000" cy="342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Development Team 2</a:t>
            </a:r>
            <a:endParaRPr lang="en-US" sz="1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9759EB-4C42-4476-97B1-2771575A17F4}"/>
              </a:ext>
            </a:extLst>
          </p:cNvPr>
          <p:cNvSpPr/>
          <p:nvPr/>
        </p:nvSpPr>
        <p:spPr>
          <a:xfrm>
            <a:off x="6339248" y="1131621"/>
            <a:ext cx="2810223" cy="2581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7A35521-2DC7-47AA-A3C5-745F77780C31}"/>
              </a:ext>
            </a:extLst>
          </p:cNvPr>
          <p:cNvSpPr/>
          <p:nvPr/>
        </p:nvSpPr>
        <p:spPr>
          <a:xfrm>
            <a:off x="6339248" y="767407"/>
            <a:ext cx="2800636" cy="3428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Capability Development Team</a:t>
            </a:r>
            <a:endParaRPr lang="en-US" sz="1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5" name="Picture 124" descr="A close up of a logo&#10;&#10;Description generated with high confidence">
            <a:extLst>
              <a:ext uri="{FF2B5EF4-FFF2-40B4-BE49-F238E27FC236}">
                <a16:creationId xmlns:a16="http://schemas.microsoft.com/office/drawing/2014/main" id="{3E8891C4-A556-46E3-BB13-BD0F238BC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192" y="2511180"/>
            <a:ext cx="540000" cy="540000"/>
          </a:xfrm>
          <a:prstGeom prst="rect">
            <a:avLst/>
          </a:prstGeom>
        </p:spPr>
      </p:pic>
      <p:pic>
        <p:nvPicPr>
          <p:cNvPr id="126" name="Picture 125" descr="A close up of a logo&#10;&#10;Description generated with high confidence">
            <a:extLst>
              <a:ext uri="{FF2B5EF4-FFF2-40B4-BE49-F238E27FC236}">
                <a16:creationId xmlns:a16="http://schemas.microsoft.com/office/drawing/2014/main" id="{3A941D2D-CDBF-49B2-AA5D-E4C88AEB4B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60" y="1858270"/>
            <a:ext cx="540000" cy="5400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403C3E5B-86CE-4931-8568-B78D8C9F8F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60" y="2505194"/>
            <a:ext cx="540000" cy="5400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A5105A8-654B-4978-BF11-CF77272386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12" y="1845780"/>
            <a:ext cx="540000" cy="5400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2DF9B0C-E577-4934-86A0-15F9CA661A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37" y="1845780"/>
            <a:ext cx="540000" cy="540000"/>
          </a:xfrm>
          <a:prstGeom prst="rect">
            <a:avLst/>
          </a:prstGeom>
        </p:spPr>
      </p:pic>
      <p:pic>
        <p:nvPicPr>
          <p:cNvPr id="130" name="Picture 129" descr="A close up of a logo&#10;&#10;Description generated with high confidence">
            <a:extLst>
              <a:ext uri="{FF2B5EF4-FFF2-40B4-BE49-F238E27FC236}">
                <a16:creationId xmlns:a16="http://schemas.microsoft.com/office/drawing/2014/main" id="{6C080C01-CA81-4DF4-B2E9-F27B13D615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353" y="1858270"/>
            <a:ext cx="540000" cy="540000"/>
          </a:xfrm>
          <a:prstGeom prst="rect">
            <a:avLst/>
          </a:prstGeom>
        </p:spPr>
      </p:pic>
      <p:pic>
        <p:nvPicPr>
          <p:cNvPr id="132" name="Picture 131" descr="A close up of a logo&#10;&#10;Description generated with high confidence">
            <a:extLst>
              <a:ext uri="{FF2B5EF4-FFF2-40B4-BE49-F238E27FC236}">
                <a16:creationId xmlns:a16="http://schemas.microsoft.com/office/drawing/2014/main" id="{4A7CBEBC-2F72-4869-8F03-C3CA8D3FF0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82" y="1166838"/>
            <a:ext cx="540000" cy="540000"/>
          </a:xfrm>
          <a:prstGeom prst="rect">
            <a:avLst/>
          </a:prstGeom>
        </p:spPr>
      </p:pic>
      <p:pic>
        <p:nvPicPr>
          <p:cNvPr id="133" name="Picture 132" descr="A close up of a logo&#10;&#10;Description generated with high confidence">
            <a:extLst>
              <a:ext uri="{FF2B5EF4-FFF2-40B4-BE49-F238E27FC236}">
                <a16:creationId xmlns:a16="http://schemas.microsoft.com/office/drawing/2014/main" id="{DA2342A9-62E4-426E-AA87-AFA8BC2A77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67" y="1192165"/>
            <a:ext cx="540000" cy="540000"/>
          </a:xfrm>
          <a:prstGeom prst="rect">
            <a:avLst/>
          </a:prstGeom>
        </p:spPr>
      </p:pic>
      <p:pic>
        <p:nvPicPr>
          <p:cNvPr id="134" name="Picture 133" descr="A close up of a logo&#10;&#10;Description generated with high confidence">
            <a:extLst>
              <a:ext uri="{FF2B5EF4-FFF2-40B4-BE49-F238E27FC236}">
                <a16:creationId xmlns:a16="http://schemas.microsoft.com/office/drawing/2014/main" id="{ADB3CB64-4787-4E99-AFB7-66779153AC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21" y="1172994"/>
            <a:ext cx="540000" cy="540000"/>
          </a:xfrm>
          <a:prstGeom prst="rect">
            <a:avLst/>
          </a:prstGeom>
        </p:spPr>
      </p:pic>
      <p:pic>
        <p:nvPicPr>
          <p:cNvPr id="135" name="Picture 134" descr="A close up of a logo&#10;&#10;Description generated with high confidence">
            <a:extLst>
              <a:ext uri="{FF2B5EF4-FFF2-40B4-BE49-F238E27FC236}">
                <a16:creationId xmlns:a16="http://schemas.microsoft.com/office/drawing/2014/main" id="{2C5DEAAE-6C2E-414B-8145-B274FF696A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360" y="1175813"/>
            <a:ext cx="540000" cy="540000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3AECB18B-0CDC-4BF6-8972-0D137303444A}"/>
              </a:ext>
            </a:extLst>
          </p:cNvPr>
          <p:cNvSpPr txBox="1"/>
          <p:nvPr/>
        </p:nvSpPr>
        <p:spPr>
          <a:xfrm>
            <a:off x="6138048" y="3239653"/>
            <a:ext cx="303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92859E-989E-4018-85FA-124CBE07B695}"/>
              </a:ext>
            </a:extLst>
          </p:cNvPr>
          <p:cNvCxnSpPr>
            <a:cxnSpLocks/>
          </p:cNvCxnSpPr>
          <p:nvPr/>
        </p:nvCxnSpPr>
        <p:spPr>
          <a:xfrm>
            <a:off x="6824915" y="3152047"/>
            <a:ext cx="17341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C151F898-4915-4BA3-9305-2FB7E88BDE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28" y="4314324"/>
            <a:ext cx="540000" cy="54000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1597AF51-EF13-45E6-8A22-193BAF8296C8}"/>
              </a:ext>
            </a:extLst>
          </p:cNvPr>
          <p:cNvSpPr txBox="1"/>
          <p:nvPr/>
        </p:nvSpPr>
        <p:spPr>
          <a:xfrm>
            <a:off x="6328107" y="4947267"/>
            <a:ext cx="130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Scrum Master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084193B-B5D3-4FE5-A47E-C5F87C1D37DE}"/>
              </a:ext>
            </a:extLst>
          </p:cNvPr>
          <p:cNvSpPr txBox="1"/>
          <p:nvPr/>
        </p:nvSpPr>
        <p:spPr>
          <a:xfrm>
            <a:off x="8052826" y="4950793"/>
            <a:ext cx="303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F425C33-F5BD-49A5-AA97-71489C5FCA5B}"/>
              </a:ext>
            </a:extLst>
          </p:cNvPr>
          <p:cNvCxnSpPr/>
          <p:nvPr/>
        </p:nvCxnSpPr>
        <p:spPr>
          <a:xfrm>
            <a:off x="7835021" y="4950793"/>
            <a:ext cx="3250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 descr="A close up of a logo&#10;&#10;Description generated with high confidence">
            <a:extLst>
              <a:ext uri="{FF2B5EF4-FFF2-40B4-BE49-F238E27FC236}">
                <a16:creationId xmlns:a16="http://schemas.microsoft.com/office/drawing/2014/main" id="{BE54331F-4296-4814-A7B8-DB62CA24F7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247" y="2520155"/>
            <a:ext cx="540000" cy="540000"/>
          </a:xfrm>
          <a:prstGeom prst="rect">
            <a:avLst/>
          </a:prstGeom>
        </p:spPr>
      </p:pic>
      <p:pic>
        <p:nvPicPr>
          <p:cNvPr id="143" name="Picture 142" descr="A close up of a logo&#10;&#10;Description generated with high confidence">
            <a:extLst>
              <a:ext uri="{FF2B5EF4-FFF2-40B4-BE49-F238E27FC236}">
                <a16:creationId xmlns:a16="http://schemas.microsoft.com/office/drawing/2014/main" id="{8DC3665D-7D16-4BD4-9ADB-6818F6FFA4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15" y="1867245"/>
            <a:ext cx="540000" cy="54000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BA7E401E-6ED4-4E1E-A17C-76ABAD8B59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15" y="2514169"/>
            <a:ext cx="540000" cy="5400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3A056E1-7E55-49A2-8262-CF7726140C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67" y="1854755"/>
            <a:ext cx="540000" cy="5400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85A57723-0E1A-4299-AB13-5A7A55FFA4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192" y="1854755"/>
            <a:ext cx="540000" cy="540000"/>
          </a:xfrm>
          <a:prstGeom prst="rect">
            <a:avLst/>
          </a:prstGeom>
        </p:spPr>
      </p:pic>
      <p:pic>
        <p:nvPicPr>
          <p:cNvPr id="147" name="Picture 146" descr="A close up of a logo&#10;&#10;Description generated with high confidence">
            <a:extLst>
              <a:ext uri="{FF2B5EF4-FFF2-40B4-BE49-F238E27FC236}">
                <a16:creationId xmlns:a16="http://schemas.microsoft.com/office/drawing/2014/main" id="{65421516-2640-465A-A2E5-2B65671134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408" y="1867245"/>
            <a:ext cx="540000" cy="540000"/>
          </a:xfrm>
          <a:prstGeom prst="rect">
            <a:avLst/>
          </a:prstGeom>
        </p:spPr>
      </p:pic>
      <p:pic>
        <p:nvPicPr>
          <p:cNvPr id="148" name="Picture 147" descr="A close up of a logo&#10;&#10;Description generated with high confidence">
            <a:extLst>
              <a:ext uri="{FF2B5EF4-FFF2-40B4-BE49-F238E27FC236}">
                <a16:creationId xmlns:a16="http://schemas.microsoft.com/office/drawing/2014/main" id="{D39F4DC5-EE01-4862-9833-83C5F390C9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137" y="1175813"/>
            <a:ext cx="540000" cy="540000"/>
          </a:xfrm>
          <a:prstGeom prst="rect">
            <a:avLst/>
          </a:prstGeom>
        </p:spPr>
      </p:pic>
      <p:pic>
        <p:nvPicPr>
          <p:cNvPr id="149" name="Picture 148" descr="A close up of a logo&#10;&#10;Description generated with high confidence">
            <a:extLst>
              <a:ext uri="{FF2B5EF4-FFF2-40B4-BE49-F238E27FC236}">
                <a16:creationId xmlns:a16="http://schemas.microsoft.com/office/drawing/2014/main" id="{EB971C92-5345-4A19-A437-545965D855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022" y="1201140"/>
            <a:ext cx="540000" cy="540000"/>
          </a:xfrm>
          <a:prstGeom prst="rect">
            <a:avLst/>
          </a:prstGeom>
        </p:spPr>
      </p:pic>
      <p:pic>
        <p:nvPicPr>
          <p:cNvPr id="150" name="Picture 149" descr="A close up of a logo&#10;&#10;Description generated with high confidence">
            <a:extLst>
              <a:ext uri="{FF2B5EF4-FFF2-40B4-BE49-F238E27FC236}">
                <a16:creationId xmlns:a16="http://schemas.microsoft.com/office/drawing/2014/main" id="{F096126C-5490-49B4-9C58-CD7B20AA68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76" y="1181969"/>
            <a:ext cx="540000" cy="540000"/>
          </a:xfrm>
          <a:prstGeom prst="rect">
            <a:avLst/>
          </a:prstGeom>
        </p:spPr>
      </p:pic>
      <p:pic>
        <p:nvPicPr>
          <p:cNvPr id="151" name="Picture 150" descr="A close up of a logo&#10;&#10;Description generated with high confidence">
            <a:extLst>
              <a:ext uri="{FF2B5EF4-FFF2-40B4-BE49-F238E27FC236}">
                <a16:creationId xmlns:a16="http://schemas.microsoft.com/office/drawing/2014/main" id="{9D6821BD-919B-4C68-943E-158B2FE495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15" y="1184788"/>
            <a:ext cx="540000" cy="540000"/>
          </a:xfrm>
          <a:prstGeom prst="rect">
            <a:avLst/>
          </a:prstGeom>
        </p:spPr>
      </p:pic>
      <p:pic>
        <p:nvPicPr>
          <p:cNvPr id="152" name="Picture 151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2E7E4CD8-C7BF-40BF-8A42-3CCA612A72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12" y="5818986"/>
            <a:ext cx="540000" cy="540000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2A0C36E0-D510-400A-82AA-B24A84F8529D}"/>
              </a:ext>
            </a:extLst>
          </p:cNvPr>
          <p:cNvSpPr txBox="1"/>
          <p:nvPr/>
        </p:nvSpPr>
        <p:spPr>
          <a:xfrm>
            <a:off x="8198902" y="6413144"/>
            <a:ext cx="303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Developers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D0D3240-3030-49AA-91E0-71600957C4C4}"/>
              </a:ext>
            </a:extLst>
          </p:cNvPr>
          <p:cNvCxnSpPr>
            <a:cxnSpLocks/>
          </p:cNvCxnSpPr>
          <p:nvPr/>
        </p:nvCxnSpPr>
        <p:spPr>
          <a:xfrm>
            <a:off x="7931899" y="6413144"/>
            <a:ext cx="3153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close up of a logo&#10;&#10;Description generated with high confidence">
            <a:extLst>
              <a:ext uri="{FF2B5EF4-FFF2-40B4-BE49-F238E27FC236}">
                <a16:creationId xmlns:a16="http://schemas.microsoft.com/office/drawing/2014/main" id="{9EFA3A2A-732D-440E-B44B-FB9293EB13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39" y="2419362"/>
            <a:ext cx="720000" cy="720000"/>
          </a:xfrm>
          <a:prstGeom prst="rect">
            <a:avLst/>
          </a:prstGeom>
        </p:spPr>
      </p:pic>
      <p:pic>
        <p:nvPicPr>
          <p:cNvPr id="63" name="Picture 62" descr="A close up of a logo&#10;&#10;Description generated with high confidence">
            <a:extLst>
              <a:ext uri="{FF2B5EF4-FFF2-40B4-BE49-F238E27FC236}">
                <a16:creationId xmlns:a16="http://schemas.microsoft.com/office/drawing/2014/main" id="{8A1EFF8F-B048-4359-AF4A-7B90D8159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02" y="2419362"/>
            <a:ext cx="720000" cy="72000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810FFF1A-3F63-4EA0-998D-9D89B9934456}"/>
              </a:ext>
            </a:extLst>
          </p:cNvPr>
          <p:cNvSpPr txBox="1"/>
          <p:nvPr/>
        </p:nvSpPr>
        <p:spPr>
          <a:xfrm>
            <a:off x="6376125" y="6413145"/>
            <a:ext cx="130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Scrum Master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BE880-F67C-440A-A9E8-BC2035B9A8F5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Scrum - Roles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5D3B93-76E0-49E1-9D41-9F2182607BDB}"/>
              </a:ext>
            </a:extLst>
          </p:cNvPr>
          <p:cNvSpPr/>
          <p:nvPr/>
        </p:nvSpPr>
        <p:spPr>
          <a:xfrm>
            <a:off x="9242576" y="887887"/>
            <a:ext cx="2845531" cy="1583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# of dev teams for each capability will be finalized by dev leads</a:t>
            </a:r>
          </a:p>
          <a:p>
            <a:pPr marL="342900" indent="-3429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Each dev team to have 5 to 7 members including Scrum Master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908DD-0810-4EB8-9312-5C0A320EFEAD}"/>
              </a:ext>
            </a:extLst>
          </p:cNvPr>
          <p:cNvSpPr txBox="1"/>
          <p:nvPr/>
        </p:nvSpPr>
        <p:spPr>
          <a:xfrm>
            <a:off x="1811993" y="2544193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Experience PMs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C93E83-F1D7-43D4-9080-8E82CEF2EB1F}"/>
              </a:ext>
            </a:extLst>
          </p:cNvPr>
          <p:cNvSpPr txBox="1"/>
          <p:nvPr/>
        </p:nvSpPr>
        <p:spPr>
          <a:xfrm>
            <a:off x="1795554" y="5873152"/>
            <a:ext cx="1453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Experience</a:t>
            </a:r>
          </a:p>
          <a:p>
            <a:pPr algn="ctr"/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Owners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 descr="A close up of a logo&#10;&#10;Description generated with high confidence">
            <a:extLst>
              <a:ext uri="{FF2B5EF4-FFF2-40B4-BE49-F238E27FC236}">
                <a16:creationId xmlns:a16="http://schemas.microsoft.com/office/drawing/2014/main" id="{6D64BE56-D94B-4077-8E8C-6A2B4C9C9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03" y="180444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2.08333E-7 0.48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25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1.66667E-6 0.484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2.5E-6 0.4548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-4.58333E-6 0.454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70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6.25E-7 0.4486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66667E-6 -4.81481E-6 L 0.11081 0.4694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2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2.77556E-17 L 0.11211 0.4682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2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5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2.96296E-6 L 0.11081 0.4694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2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3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-1.11111E-6 L 0.11133 0.4703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2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5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2.96296E-6 L 0.34036 0.3687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8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2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4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6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8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3000"/>
                            </p:stCondLst>
                            <p:childTnLst>
                              <p:par>
                                <p:cTn id="91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33E-6 2.96296E-6 L 0.06718 0.5861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2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250"/>
                            </p:stCondLst>
                            <p:childTnLst>
                              <p:par>
                                <p:cTn id="94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95833E-6 4.81481E-6 L 0.07265 0.5844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2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450"/>
                            </p:stCondLst>
                            <p:childTnLst>
                              <p:par>
                                <p:cTn id="97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022E-16 4.81481E-6 L 0.07253 0.58449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2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9650"/>
                            </p:stCondLst>
                            <p:childTnLst>
                              <p:par>
                                <p:cTn id="100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0 L 0.24075 0.48843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31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850"/>
                            </p:stCondLst>
                            <p:childTnLst>
                              <p:par>
                                <p:cTn id="103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4.07407E-6 L 0.22969 0.487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2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405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25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65" grpId="0"/>
      <p:bldP spid="101" grpId="0" animBg="1"/>
      <p:bldP spid="103" grpId="0"/>
      <p:bldP spid="104" grpId="0"/>
      <p:bldP spid="105" grpId="0"/>
      <p:bldP spid="119" grpId="0" animBg="1"/>
      <p:bldP spid="120" grpId="0" animBg="1"/>
      <p:bldP spid="121" grpId="0" animBg="1"/>
      <p:bldP spid="122" grpId="0" animBg="1"/>
      <p:bldP spid="139" grpId="0"/>
      <p:bldP spid="140" grpId="0"/>
      <p:bldP spid="153" grpId="0"/>
      <p:bldP spid="155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038C39C-B597-4DBC-8DA0-0026DA98F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5694"/>
              </p:ext>
            </p:extLst>
          </p:nvPr>
        </p:nvGraphicFramePr>
        <p:xfrm>
          <a:off x="119406" y="890994"/>
          <a:ext cx="11953187" cy="582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475">
                  <a:extLst>
                    <a:ext uri="{9D8B030D-6E8A-4147-A177-3AD203B41FA5}">
                      <a16:colId xmlns:a16="http://schemas.microsoft.com/office/drawing/2014/main" val="3810034786"/>
                    </a:ext>
                  </a:extLst>
                </a:gridCol>
                <a:gridCol w="2023618">
                  <a:extLst>
                    <a:ext uri="{9D8B030D-6E8A-4147-A177-3AD203B41FA5}">
                      <a16:colId xmlns:a16="http://schemas.microsoft.com/office/drawing/2014/main" val="2074624144"/>
                    </a:ext>
                  </a:extLst>
                </a:gridCol>
                <a:gridCol w="7522094">
                  <a:extLst>
                    <a:ext uri="{9D8B030D-6E8A-4147-A177-3AD203B41FA5}">
                      <a16:colId xmlns:a16="http://schemas.microsoft.com/office/drawing/2014/main" val="1132664567"/>
                    </a:ext>
                  </a:extLst>
                </a:gridCol>
              </a:tblGrid>
              <a:tr h="4673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Existing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Major 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90810"/>
                  </a:ext>
                </a:extLst>
              </a:tr>
              <a:tr h="10642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Vertical Leads </a:t>
                      </a:r>
                    </a:p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(Hari, Jill, Rob, Tom, Vic)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Vertical Leads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 promise management (Creation and approval)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Drive half yearly planning exercise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Participate in quarterly release planning to review priorities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92869"/>
                  </a:ext>
                </a:extLst>
              </a:tr>
              <a:tr h="183828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Capability Lead PM (Sushma, Murali, Tushar, KK)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Capability 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Owner of the capability backlog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own a CP or assign CP to a PO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Create scenarios and deliverables for CP owned by him/her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Prioritize capability backlog (scenarios) across CP based on organization priorities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Represent capability in quarterly planning exercise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Also works as a 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06696"/>
                  </a:ext>
                </a:extLst>
              </a:tr>
              <a:tr h="1838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Program Lead (ex. Capability PM - Vivek, Ashok, Ashwini);  Experience PM ( (Janani, Naomi, Mike, Anand)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 Owner / Experience 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Own a customer promise for assessment and execution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Break CP into scenarios and deliverables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Refine scenarios and deliverables (adding sufficient details for implementation)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Work with CPO for prioritization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Work with the dev team for implementation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Experience PO will work across multiple capabilities PO / Dev leads for program execution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4085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46A320A-0F95-457F-9705-91B185CD30FE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Roles – Mapped To Existing VL Roles</a:t>
            </a:r>
          </a:p>
        </p:txBody>
      </p:sp>
    </p:spTree>
    <p:extLst>
      <p:ext uri="{BB962C8B-B14F-4D97-AF65-F5344CB8AC3E}">
        <p14:creationId xmlns:p14="http://schemas.microsoft.com/office/powerpoint/2010/main" val="392058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038C39C-B597-4DBC-8DA0-0026DA98F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71170"/>
              </p:ext>
            </p:extLst>
          </p:nvPr>
        </p:nvGraphicFramePr>
        <p:xfrm>
          <a:off x="150829" y="947557"/>
          <a:ext cx="11896627" cy="459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34">
                  <a:extLst>
                    <a:ext uri="{9D8B030D-6E8A-4147-A177-3AD203B41FA5}">
                      <a16:colId xmlns:a16="http://schemas.microsoft.com/office/drawing/2014/main" val="3810034786"/>
                    </a:ext>
                  </a:extLst>
                </a:gridCol>
                <a:gridCol w="1869192">
                  <a:extLst>
                    <a:ext uri="{9D8B030D-6E8A-4147-A177-3AD203B41FA5}">
                      <a16:colId xmlns:a16="http://schemas.microsoft.com/office/drawing/2014/main" val="2074624144"/>
                    </a:ext>
                  </a:extLst>
                </a:gridCol>
                <a:gridCol w="7486501">
                  <a:extLst>
                    <a:ext uri="{9D8B030D-6E8A-4147-A177-3AD203B41FA5}">
                      <a16:colId xmlns:a16="http://schemas.microsoft.com/office/drawing/2014/main" val="1132664567"/>
                    </a:ext>
                  </a:extLst>
                </a:gridCol>
              </a:tblGrid>
              <a:tr h="4203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Existing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New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Major 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90810"/>
                  </a:ext>
                </a:extLst>
              </a:tr>
              <a:tr h="126093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 Team</a:t>
                      </a:r>
                    </a:p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(ex. Ordering dev team)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 Team(s)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Existing capability team to be transformed into multiple dev teams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Work with PO for sprint backlog refinement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Ownership to deliver the sprint objectives (design, develop, test and support)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54475"/>
                  </a:ext>
                </a:extLst>
              </a:tr>
              <a:tr h="184290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Non-existent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Facilitate the scrum team to accomplish sprint objectives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Run daily scrum meeting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Impediment removal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Run sprint review and retrospection meeting, implement learnings for improvement</a:t>
                      </a: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Represent sprint team in weekly bedrock meeting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59961"/>
                  </a:ext>
                </a:extLst>
              </a:tr>
              <a:tr h="1066944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 Lead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(ex. Mani, Bhupesh, Vaidya, Puneet)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Dev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Help PO for customer promise assessment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Focus on impediment management, team capability improvements, technical architectural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2085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46A320A-0F95-457F-9705-91B185CD30FE}"/>
              </a:ext>
            </a:extLst>
          </p:cNvPr>
          <p:cNvSpPr/>
          <p:nvPr/>
        </p:nvSpPr>
        <p:spPr>
          <a:xfrm>
            <a:off x="0" y="0"/>
            <a:ext cx="12192000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Roles – Mapped To Existing VL Roles</a:t>
            </a:r>
          </a:p>
        </p:txBody>
      </p:sp>
    </p:spTree>
    <p:extLst>
      <p:ext uri="{BB962C8B-B14F-4D97-AF65-F5344CB8AC3E}">
        <p14:creationId xmlns:p14="http://schemas.microsoft.com/office/powerpoint/2010/main" val="106853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BC6BDE8A184049937BCEB6C8CD9E4B" ma:contentTypeVersion="2" ma:contentTypeDescription="Create a new document." ma:contentTypeScope="" ma:versionID="9d212b000508a6569f64c6b79fecad97">
  <xsd:schema xmlns:xsd="http://www.w3.org/2001/XMLSchema" xmlns:xs="http://www.w3.org/2001/XMLSchema" xmlns:p="http://schemas.microsoft.com/office/2006/metadata/properties" xmlns:ns2="78c83f65-c158-4402-9f43-a1b271c98ec8" targetNamespace="http://schemas.microsoft.com/office/2006/metadata/properties" ma:root="true" ma:fieldsID="00b8280419898ea2992d5c5fe1c09327" ns2:_="">
    <xsd:import namespace="78c83f65-c158-4402-9f43-a1b271c98e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c83f65-c158-4402-9f43-a1b271c98e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23ABAC-7266-4B68-AD4E-4B4EF2085976}">
  <ds:schemaRefs>
    <ds:schemaRef ds:uri="78c83f65-c158-4402-9f43-a1b271c98ec8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D2572D5-8CDB-41AF-984C-58D00AD866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c83f65-c158-4402-9f43-a1b271c98e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49D93F-125E-4BDD-99D2-1D5594E51B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15130</TotalTime>
  <Words>3307</Words>
  <Application>Microsoft Office PowerPoint</Application>
  <PresentationFormat>Widescreen</PresentationFormat>
  <Paragraphs>920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Scrum Team</dc:title>
  <dc:creator>Prem Narayanan</dc:creator>
  <cp:lastModifiedBy>Mihir Rawal</cp:lastModifiedBy>
  <cp:revision>646</cp:revision>
  <dcterms:created xsi:type="dcterms:W3CDTF">2018-06-28T17:17:00Z</dcterms:created>
  <dcterms:modified xsi:type="dcterms:W3CDTF">2018-07-27T03:59:42Z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prnara@microsoft.com</vt:lpwstr>
  </property>
  <property fmtid="{D5CDD505-2E9C-101B-9397-08002B2CF9AE}" pid="5" name="MSIP_Label_f42aa342-8706-4288-bd11-ebb85995028c_SetDate">
    <vt:lpwstr>2018-06-28T19:13:56.1123371Z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0x0101003FBC6BDE8A184049937BCEB6C8CD9E4B</vt:lpwstr>
  </property>
</Properties>
</file>