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883bc0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883bc0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883bc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7883bc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61bef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6261bef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61befef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261befe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61befe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61befe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CardiaWatch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825" y="1451271"/>
            <a:ext cx="1700375" cy="1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Value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</a:t>
            </a:r>
            <a:r>
              <a:rPr lang="en-US"/>
              <a:t>acquisition</a:t>
            </a:r>
            <a:r>
              <a:rPr lang="en-US"/>
              <a:t> cost = $8.2/ first 145 users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$5.6 / 145 to 50,000 users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Life time Value (LTV) = $600 over a 5-year lifespan.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9986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Break Even Analysis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130025" y="1255375"/>
            <a:ext cx="5597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Cost function =0.0266x+0.08x+1000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Revenue function =2x+5x+0.02x/2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monthly cost= </a:t>
            </a: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3800</a:t>
            </a: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 even at </a:t>
            </a: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145 </a:t>
            </a: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Profit at 80,000 users (0.1% market share</a:t>
            </a: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560,800$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675" y="1453725"/>
            <a:ext cx="3532300" cy="22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808750"/>
            <a:ext cx="9144051" cy="39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5013"/>
            <a:ext cx="9144000" cy="40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Launch Plan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8 million people are actively at risk for heart attack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Target : capture 1% of consumer market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Release plan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Deploy software application on an online server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Run social media marketing campaigns to reach monthly 50,000 impressions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Collaborate with medical personnel  to integrate this system in medical infrastructure 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297500" y="393750"/>
            <a:ext cx="70389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CardiaWatch vs Doctors: What are the differences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106800" y="1758075"/>
            <a:ext cx="35529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Quick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Non Invasive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specialized hardware needed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Autonomous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 diagnosis tool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971300" y="1660288"/>
            <a:ext cx="35529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Costly!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Have to wait way too long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Diagnosis using specialized equipments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091300" y="1311675"/>
            <a:ext cx="343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Doctors</a:t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26"/>
          <p:cNvCxnSpPr/>
          <p:nvPr/>
        </p:nvCxnSpPr>
        <p:spPr>
          <a:xfrm>
            <a:off x="4971300" y="1758075"/>
            <a:ext cx="0" cy="2991675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Future Plans 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51800" y="12530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Connect with medical professionals directly through the system thereby enabling direct health assistance 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AI powered chatbot for personalized health tips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Integrate other disease models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 instance diabetes prediction and management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Recap  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03050"/>
            <a:ext cx="8462650" cy="3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Our Product (breakdown)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machine learning algorithm trained on 5000 patient dataset, to predict what level of heart attack risk you are at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XAI that ranks which of your factors are more contributing to your heart attack risk (Shapely additive analysis [SHAP])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Smart wearable device that automatically monitors your heart attack risk and can alert you and your doctor if risk levels change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intuitive dashboard to manage your health data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How dangerous are Heart Attacks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93500" y="1238725"/>
            <a:ext cx="6582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CDC estimates,  </a:t>
            </a:r>
            <a:r>
              <a:rPr b="1" lang="en-US" sz="1155"/>
              <a:t>9.1 million </a:t>
            </a:r>
            <a:r>
              <a:rPr lang="en-US" sz="1155"/>
              <a:t>affected in 2019 (</a:t>
            </a:r>
            <a:r>
              <a:rPr b="1" lang="en-US" sz="1155"/>
              <a:t>85% </a:t>
            </a:r>
            <a:r>
              <a:rPr lang="en-US" sz="1155"/>
              <a:t>Fatalities)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WHO classified it as an epidemic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b="1" lang="en-US" sz="1155"/>
              <a:t>No cure</a:t>
            </a:r>
            <a:r>
              <a:rPr lang="en-US" sz="1155"/>
              <a:t> in medical science 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b="1" lang="en-US" sz="1155"/>
              <a:t>Early diagnosis</a:t>
            </a:r>
            <a:r>
              <a:rPr lang="en-US" sz="1155"/>
              <a:t> can save 92% of affected individuals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Susceptible patients need to be </a:t>
            </a:r>
            <a:r>
              <a:rPr b="1" lang="en-US" sz="1155"/>
              <a:t>closely monitored </a:t>
            </a:r>
            <a:endParaRPr b="1"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Current diagnosis techniques ( EKG ) very </a:t>
            </a:r>
            <a:r>
              <a:rPr b="1" lang="en-US" sz="1155"/>
              <a:t>costly and often harder</a:t>
            </a:r>
            <a:r>
              <a:rPr lang="en-US" sz="1155"/>
              <a:t> to obtain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Cost of Treating Heart Attack is  between $65 000 and $164 000</a:t>
            </a:r>
            <a:endParaRPr sz="1155"/>
          </a:p>
          <a:p>
            <a:pPr indent="-3252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21"/>
              <a:buChar char="●"/>
            </a:pPr>
            <a:r>
              <a:rPr lang="en-US" sz="1155"/>
              <a:t>Huge burden on medical infrastructure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221"/>
              <a:buNone/>
            </a:pPr>
            <a:r>
              <a:t/>
            </a:r>
            <a:endParaRPr sz="1155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1252" l="0" r="0" t="0"/>
          <a:stretch/>
        </p:blipFill>
        <p:spPr>
          <a:xfrm>
            <a:off x="5299112" y="95068"/>
            <a:ext cx="3765866" cy="2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Who are we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An AI powered tool that assists at risk individuals in early detection and management of heart attack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en-US"/>
              <a:t>Get heart attack </a:t>
            </a:r>
            <a:r>
              <a:rPr b="1" lang="en-US"/>
              <a:t>risk level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en-US"/>
              <a:t>Use AI to Find what </a:t>
            </a:r>
            <a:r>
              <a:rPr b="1" lang="en-US"/>
              <a:t>factors are contributing </a:t>
            </a:r>
            <a:r>
              <a:rPr lang="en-US"/>
              <a:t>to heart attack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b="1" lang="en-US"/>
              <a:t>Monitor patient </a:t>
            </a:r>
            <a:r>
              <a:rPr lang="en-US"/>
              <a:t>remotely for heart attack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Reducing the burden on hospital infrastructure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1000" y="-53354"/>
            <a:ext cx="1700375" cy="1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eXplainable Artificial Intelligence  (XAI)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7504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Machine Learning predictions cannot be trusted by the clinician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They need to know The WHY?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XAI gives risk </a:t>
            </a:r>
            <a:r>
              <a:rPr b="1" lang="en-US"/>
              <a:t>factor</a:t>
            </a:r>
            <a:r>
              <a:rPr b="1" lang="en-US"/>
              <a:t> based rankings in order to show which factor contributes how much to stroke risk.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Continuous</a:t>
            </a:r>
            <a:r>
              <a:rPr lang="en-US"/>
              <a:t> remote patient monitoring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55036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Making heart attack prediction seamless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Monitors risk continuously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alert user and their doctor if risk levels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Increase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monitor patients remotely in far off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places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296" y="1152425"/>
            <a:ext cx="3638966" cy="248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097" y="1859825"/>
            <a:ext cx="1208992" cy="121248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8240" y="1859825"/>
            <a:ext cx="1291519" cy="121248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The HOW??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55036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biggest challenge was to integrate our machine learning models which are written in python , into java based android studio framework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had a couple of options -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SL4A (Scripting Layer for Android):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Jython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Chaquopy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 scraping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next plans before initial </a:t>
            </a:r>
            <a:r>
              <a:rPr lang="en-US"/>
              <a:t>release</a:t>
            </a:r>
            <a:r>
              <a:rPr lang="en-US"/>
              <a:t>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train a context specific language learning model and integrate services with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using materials design to improve UI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dynamic data </a:t>
            </a:r>
            <a:r>
              <a:rPr lang="en-US"/>
              <a:t>acquisition</a:t>
            </a:r>
            <a:r>
              <a:rPr lang="en-US"/>
              <a:t> through smartwatch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Integrate other disease models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 instance diabetes prediction and management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Pricing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7504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Subscription based 3 tier model 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Lite version -  access to one time risk level generation and XAI analysis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free to </a:t>
            </a:r>
            <a:r>
              <a:rPr lang="en-US"/>
              <a:t>access</a:t>
            </a:r>
            <a:r>
              <a:rPr lang="en-US"/>
              <a:t> with ads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(0.20 cents/view)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Mid tier version - additional </a:t>
            </a:r>
            <a:r>
              <a:rPr lang="en-US"/>
              <a:t>access</a:t>
            </a:r>
            <a:r>
              <a:rPr lang="en-US"/>
              <a:t> to my health summary dashboard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5$/month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 version - access to smartwatch remote risk monitoring 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r>
              <a:rPr lang="en-US"/>
              <a:t>                          </a:t>
            </a:r>
            <a:r>
              <a:rPr lang="en-US"/>
              <a:t>   my health summary , direct connection with registered healthcare professional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for 10$/month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Our costs 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0275" y="1266325"/>
            <a:ext cx="55062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50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Founder developed application = 0$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50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Hosting on an encrypted server = 100$/500 users </a:t>
            </a:r>
            <a:endParaRPr/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~800$/300,000 users ( AWS pricing)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150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 Social media marketing =2000$ ( for an initial reach of 250,000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	[20$ = 2500 reach, 1900 impressions </a:t>
            </a:r>
            <a:endParaRPr/>
          </a:p>
          <a:p>
            <a:pPr indent="3429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-&gt; 25 signups in free tier , 5 mid tier signups , 2.5 paid 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150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Traditional B2B marketing = 500$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</a:t>
            </a:r>
            <a:r>
              <a:rPr lang="en-US"/>
              <a:t>iscellaneous</a:t>
            </a:r>
            <a:r>
              <a:rPr lang="en-US"/>
              <a:t> business expense = 500$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150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Total monthly cost = 3800 $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800" y="1479100"/>
            <a:ext cx="3434199" cy="2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