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8" r:id="rId1"/>
  </p:sldMasterIdLst>
  <p:sldIdLst>
    <p:sldId id="256" r:id="rId2"/>
    <p:sldId id="258" r:id="rId3"/>
    <p:sldId id="272" r:id="rId4"/>
    <p:sldId id="257" r:id="rId5"/>
    <p:sldId id="259" r:id="rId6"/>
    <p:sldId id="260" r:id="rId7"/>
    <p:sldId id="275" r:id="rId8"/>
    <p:sldId id="261" r:id="rId9"/>
    <p:sldId id="262" r:id="rId10"/>
    <p:sldId id="264" r:id="rId11"/>
    <p:sldId id="263" r:id="rId12"/>
    <p:sldId id="265" r:id="rId13"/>
    <p:sldId id="271" r:id="rId14"/>
    <p:sldId id="274" r:id="rId15"/>
    <p:sldId id="267" r:id="rId16"/>
    <p:sldId id="273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932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628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190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046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838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3542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952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3958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112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116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892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421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04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171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862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294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636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826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clock, object&#10;&#10;Description generated with high confidence">
            <a:extLst>
              <a:ext uri="{FF2B5EF4-FFF2-40B4-BE49-F238E27FC236}">
                <a16:creationId xmlns:a16="http://schemas.microsoft.com/office/drawing/2014/main" id="{C640173B-EC6A-436C-B180-F6EFAD8572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0000"/>
            <a:extLst/>
          </a:blip>
          <a:srcRect t="24665" r="-1" b="17493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4F9AD79-88B1-4BD2-A3B3-578C48036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3843" y="802298"/>
            <a:ext cx="8317653" cy="933737"/>
          </a:xfrm>
        </p:spPr>
        <p:txBody>
          <a:bodyPr>
            <a:normAutofit fontScale="90000"/>
          </a:bodyPr>
          <a:lstStyle/>
          <a:p>
            <a:r>
              <a:rPr lang="en-IN" dirty="0"/>
              <a:t>PREDICT MAZE 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634807-8077-44F1-ACE1-DE0FE6F12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4424" y="2120348"/>
            <a:ext cx="8637072" cy="2581347"/>
          </a:xfrm>
        </p:spPr>
        <p:txBody>
          <a:bodyPr>
            <a:normAutofit fontScale="92500" lnSpcReduction="10000"/>
          </a:bodyPr>
          <a:lstStyle/>
          <a:p>
            <a:r>
              <a:rPr lang="en-IN" sz="2600" dirty="0"/>
              <a:t>(Requires BRAINS AND LUCK)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Developed by -</a:t>
            </a:r>
          </a:p>
          <a:p>
            <a:r>
              <a:rPr lang="en-IN" dirty="0"/>
              <a:t>MIHIR PITALE  &amp; ABHISHEK HALDER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5915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767BB-1863-4806-8D39-9D17282CA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Prediction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CD6C1-60C6-42A4-9976-D2267EDAC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6718786" cy="3124201"/>
          </a:xfrm>
        </p:spPr>
        <p:txBody>
          <a:bodyPr>
            <a:normAutofit/>
          </a:bodyPr>
          <a:lstStyle/>
          <a:p>
            <a:r>
              <a:rPr lang="en-IN" dirty="0"/>
              <a:t>In this category, every user would be allotted 5 predictions as the live match begins</a:t>
            </a:r>
          </a:p>
          <a:p>
            <a:r>
              <a:rPr lang="en-IN" dirty="0"/>
              <a:t>Each correct answer would give user 50 points</a:t>
            </a:r>
          </a:p>
          <a:p>
            <a:r>
              <a:rPr lang="en-IN" dirty="0"/>
              <a:t>Each wrong answer would deduct 10 points from his scorecard.</a:t>
            </a:r>
          </a:p>
          <a:p>
            <a:r>
              <a:rPr lang="en-IN" dirty="0"/>
              <a:t>Questions would be changed per day as required</a:t>
            </a:r>
          </a:p>
          <a:p>
            <a:endParaRPr lang="en-IN" dirty="0"/>
          </a:p>
        </p:txBody>
      </p:sp>
      <p:pic>
        <p:nvPicPr>
          <p:cNvPr id="7" name="Picture 6" descr="A screen shot of a computer&#10;&#10;Description generated with high confidence">
            <a:extLst>
              <a:ext uri="{FF2B5EF4-FFF2-40B4-BE49-F238E27FC236}">
                <a16:creationId xmlns:a16="http://schemas.microsoft.com/office/drawing/2014/main" id="{319231B1-7960-4341-8BE2-42FAC5AB2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7163" y="947391"/>
            <a:ext cx="2966978" cy="548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936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generated with high confidence">
            <a:extLst>
              <a:ext uri="{FF2B5EF4-FFF2-40B4-BE49-F238E27FC236}">
                <a16:creationId xmlns:a16="http://schemas.microsoft.com/office/drawing/2014/main" id="{D9F7E03A-F5BD-4EB2-991C-C59B44853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0437" y="711610"/>
            <a:ext cx="2460709" cy="54500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42AAAF-2340-4355-A263-F96663692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499" y="284015"/>
            <a:ext cx="9291215" cy="1049235"/>
          </a:xfrm>
        </p:spPr>
        <p:txBody>
          <a:bodyPr>
            <a:normAutofit/>
          </a:bodyPr>
          <a:lstStyle/>
          <a:p>
            <a:r>
              <a:rPr lang="en-IN" dirty="0"/>
              <a:t>TRIVIA QUIZ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AF5B9-5FAA-49AC-925B-AACEA2A45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4499" y="1333250"/>
            <a:ext cx="7090117" cy="5078437"/>
          </a:xfrm>
        </p:spPr>
        <p:txBody>
          <a:bodyPr>
            <a:normAutofit/>
          </a:bodyPr>
          <a:lstStyle/>
          <a:p>
            <a:r>
              <a:rPr lang="en-IN" dirty="0"/>
              <a:t> Sets of questions about Kansas City teams would be updated every week</a:t>
            </a:r>
          </a:p>
          <a:p>
            <a:r>
              <a:rPr lang="en-IN" dirty="0"/>
              <a:t>correct answer gives user 10 points wrong would deduct 10 points</a:t>
            </a:r>
          </a:p>
          <a:p>
            <a:r>
              <a:rPr lang="en-IN" dirty="0"/>
              <a:t>Questions would be easier compared to prediction mode </a:t>
            </a:r>
          </a:p>
          <a:p>
            <a:r>
              <a:rPr lang="en-IN" dirty="0"/>
              <a:t>There would be 5 sec for each question.</a:t>
            </a:r>
          </a:p>
        </p:txBody>
      </p:sp>
    </p:spTree>
    <p:extLst>
      <p:ext uri="{BB962C8B-B14F-4D97-AF65-F5344CB8AC3E}">
        <p14:creationId xmlns:p14="http://schemas.microsoft.com/office/powerpoint/2010/main" val="1784860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DC56A-B4EF-4392-B861-1A017C825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344" y="0"/>
            <a:ext cx="2823919" cy="1843745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QUIZ (Continued)</a:t>
            </a:r>
          </a:p>
        </p:txBody>
      </p:sp>
      <p:pic>
        <p:nvPicPr>
          <p:cNvPr id="9" name="Picture 8" descr="A picture containing indoor&#10;&#10;Description generated with high confidence">
            <a:extLst>
              <a:ext uri="{FF2B5EF4-FFF2-40B4-BE49-F238E27FC236}">
                <a16:creationId xmlns:a16="http://schemas.microsoft.com/office/drawing/2014/main" id="{835AF085-3A2F-4538-B525-EBAEEFAAE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2088" y="1052181"/>
            <a:ext cx="2495898" cy="47536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303902-CC8B-4F07-98E2-D57B58556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85837"/>
            <a:ext cx="247650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410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E0D0F-B66D-4286-ADA6-72174CF3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73857"/>
            <a:ext cx="10018713" cy="992944"/>
          </a:xfrm>
        </p:spPr>
        <p:txBody>
          <a:bodyPr/>
          <a:lstStyle/>
          <a:p>
            <a:r>
              <a:rPr lang="en-IN" dirty="0"/>
              <a:t>Server messages and doodle pool</a:t>
            </a:r>
          </a:p>
        </p:txBody>
      </p:sp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43335A4-EEA9-4BD2-88FF-5695E06FE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091" y="1066802"/>
            <a:ext cx="3102712" cy="539027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060B008-95E0-4940-9842-222193C80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3145" y="2666999"/>
            <a:ext cx="1289878" cy="3124201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8143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5DB9A-9D3B-4234-A3D2-1DD550E94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Doodle pool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6B0E7-C299-43FC-8F2B-B389F9420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4929742" cy="3124201"/>
          </a:xfrm>
        </p:spPr>
        <p:txBody>
          <a:bodyPr/>
          <a:lstStyle/>
          <a:p>
            <a:r>
              <a:rPr lang="en-IN" dirty="0"/>
              <a:t>User would get offline points via attending and enrolling through doodle poll events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A4E0AE6-4CD6-4DF9-9948-286F40D55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7307" y="2667000"/>
            <a:ext cx="5045206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02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DBAD4-81EE-4CAF-8D74-CA2AFCF38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0352" y="259081"/>
            <a:ext cx="10018713" cy="1752599"/>
          </a:xfrm>
        </p:spPr>
        <p:txBody>
          <a:bodyPr/>
          <a:lstStyle/>
          <a:p>
            <a:r>
              <a:rPr lang="en-IN" dirty="0"/>
              <a:t>Why would user download this app?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A89D8-B144-4C24-BFBE-8596E70A5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11680"/>
            <a:ext cx="10374755" cy="3981157"/>
          </a:xfrm>
        </p:spPr>
        <p:txBody>
          <a:bodyPr>
            <a:normAutofit/>
          </a:bodyPr>
          <a:lstStyle/>
          <a:p>
            <a:r>
              <a:rPr lang="en-IN" dirty="0"/>
              <a:t>For better knowledge about Kansas City teams and players playing matches</a:t>
            </a:r>
          </a:p>
          <a:p>
            <a:r>
              <a:rPr lang="en-IN" dirty="0"/>
              <a:t>To engage more deeply in live match due to prediction mode</a:t>
            </a:r>
          </a:p>
          <a:p>
            <a:r>
              <a:rPr lang="en-IN" dirty="0"/>
              <a:t>to participate in events held by app and meet new friends supporting same teams</a:t>
            </a:r>
          </a:p>
          <a:p>
            <a:r>
              <a:rPr lang="en-IN" dirty="0"/>
              <a:t>To get a small bumper prize every month making it addictive to play daily!</a:t>
            </a:r>
          </a:p>
          <a:p>
            <a:r>
              <a:rPr lang="en-IN" dirty="0"/>
              <a:t>To chat with other users </a:t>
            </a:r>
          </a:p>
          <a:p>
            <a:r>
              <a:rPr lang="en-IN" dirty="0"/>
              <a:t>To know schedule of matches and events posted through doodle pool</a:t>
            </a:r>
          </a:p>
        </p:txBody>
      </p:sp>
    </p:spTree>
    <p:extLst>
      <p:ext uri="{BB962C8B-B14F-4D97-AF65-F5344CB8AC3E}">
        <p14:creationId xmlns:p14="http://schemas.microsoft.com/office/powerpoint/2010/main" val="1660241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B3B9-6544-4BF3-8666-22A3971F5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796CB-DC7D-485A-AC45-92D0B2371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321169"/>
            <a:ext cx="10018713" cy="3470031"/>
          </a:xfrm>
        </p:spPr>
        <p:txBody>
          <a:bodyPr/>
          <a:lstStyle/>
          <a:p>
            <a:r>
              <a:rPr lang="en-IN" dirty="0"/>
              <a:t>Advance booking of tickets via third party seller can be programmed</a:t>
            </a:r>
          </a:p>
          <a:p>
            <a:r>
              <a:rPr lang="en-IN" dirty="0"/>
              <a:t>Developing and adding More features in send bird chat application</a:t>
            </a:r>
          </a:p>
          <a:p>
            <a:r>
              <a:rPr lang="en-IN" dirty="0"/>
              <a:t>Selling online team merchandise through application advertisements</a:t>
            </a:r>
          </a:p>
          <a:p>
            <a:r>
              <a:rPr lang="en-IN" dirty="0"/>
              <a:t>Linking app to the company’s website</a:t>
            </a:r>
          </a:p>
          <a:p>
            <a:r>
              <a:rPr lang="en-IN" dirty="0"/>
              <a:t>Collecting database of how frequent is the user using application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6305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6C10B-036E-4777-8B4A-B6C17C37E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0605" y="4435614"/>
            <a:ext cx="9291215" cy="1049235"/>
          </a:xfrm>
        </p:spPr>
        <p:txBody>
          <a:bodyPr>
            <a:normAutofit/>
          </a:bodyPr>
          <a:lstStyle/>
          <a:p>
            <a:r>
              <a:rPr lang="en-IN" dirty="0"/>
              <a:t>THANK 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8BFA90-9384-46C3-90B9-DAC6A86AB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625" y="625614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9260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object, clock&#10;&#10;Description generated with high confidence">
            <a:extLst>
              <a:ext uri="{FF2B5EF4-FFF2-40B4-BE49-F238E27FC236}">
                <a16:creationId xmlns:a16="http://schemas.microsoft.com/office/drawing/2014/main" id="{CD47BBE3-20C9-479F-8B43-67F769E25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077" y="805583"/>
            <a:ext cx="4649110" cy="4660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7ED905-A1F0-42A9-B0B0-6A079A2BD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1480" cy="2471104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/>
              <a:t>App logo</a:t>
            </a:r>
          </a:p>
        </p:txBody>
      </p:sp>
    </p:spTree>
    <p:extLst>
      <p:ext uri="{BB962C8B-B14F-4D97-AF65-F5344CB8AC3E}">
        <p14:creationId xmlns:p14="http://schemas.microsoft.com/office/powerpoint/2010/main" val="2119685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44205-4B61-4B2E-84D5-9C98D07AF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43A76-E719-49CD-A32A-0CA5D6295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6122" y="1630017"/>
            <a:ext cx="9236901" cy="5088835"/>
          </a:xfrm>
        </p:spPr>
        <p:txBody>
          <a:bodyPr>
            <a:normAutofit fontScale="92500" lnSpcReduction="10000"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Introduction</a:t>
            </a:r>
          </a:p>
          <a:p>
            <a:r>
              <a:rPr lang="en-IN" dirty="0"/>
              <a:t>Layouts Fragments</a:t>
            </a:r>
          </a:p>
          <a:p>
            <a:r>
              <a:rPr lang="en-IN" dirty="0"/>
              <a:t>Firebase (Server)</a:t>
            </a:r>
          </a:p>
          <a:p>
            <a:r>
              <a:rPr lang="en-IN" dirty="0"/>
              <a:t>Rankings</a:t>
            </a:r>
          </a:p>
          <a:p>
            <a:r>
              <a:rPr lang="en-IN" dirty="0"/>
              <a:t>Prediction Mode</a:t>
            </a:r>
          </a:p>
          <a:p>
            <a:r>
              <a:rPr lang="en-IN" dirty="0"/>
              <a:t>Trivia Quiz Mode</a:t>
            </a:r>
          </a:p>
          <a:p>
            <a:r>
              <a:rPr lang="en-IN" dirty="0"/>
              <a:t>Server Messages and Doodle Pool</a:t>
            </a:r>
          </a:p>
          <a:p>
            <a:r>
              <a:rPr lang="en-IN" dirty="0"/>
              <a:t>App benefits to user</a:t>
            </a:r>
          </a:p>
          <a:p>
            <a:r>
              <a:rPr lang="en-IN" dirty="0"/>
              <a:t>Future scope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9244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95E09-7E62-42E2-93F4-FFA53024D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BC688-D3D1-4BE6-9355-2756DAA9D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79375"/>
            <a:ext cx="10018713" cy="3511826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IN" dirty="0"/>
              <a:t>PREDICT MAZE is developed on android platform (Nougat).</a:t>
            </a:r>
            <a:endParaRPr lang="en-US" dirty="0"/>
          </a:p>
          <a:p>
            <a:pPr lvl="0"/>
            <a:r>
              <a:rPr lang="en-IN" dirty="0"/>
              <a:t>Showcases various options and ways to connect with fans</a:t>
            </a:r>
          </a:p>
          <a:p>
            <a:pPr lvl="0"/>
            <a:r>
              <a:rPr lang="en-IN" dirty="0"/>
              <a:t> Competes with them via predictions and awarding them with hampers.</a:t>
            </a:r>
            <a:endParaRPr lang="en-US" dirty="0"/>
          </a:p>
          <a:p>
            <a:pPr lvl="0"/>
            <a:r>
              <a:rPr lang="en-IN" dirty="0"/>
              <a:t>Makes fans more involved in live match.</a:t>
            </a:r>
            <a:endParaRPr lang="en-US" dirty="0"/>
          </a:p>
          <a:p>
            <a:pPr lvl="0"/>
            <a:r>
              <a:rPr lang="en-IN" dirty="0"/>
              <a:t>Uses Firebase as the database so that data is saved virtually and would never be lost</a:t>
            </a:r>
            <a:endParaRPr lang="en-US" dirty="0"/>
          </a:p>
          <a:p>
            <a:pPr lvl="0"/>
            <a:r>
              <a:rPr lang="en-IN" dirty="0"/>
              <a:t>Connects fans from same club and brings them together forming a happening community via push notifications.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3022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9C72B75-E07A-4A17-A9B8-3FD5B8F22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0104" y="1403588"/>
            <a:ext cx="2133599" cy="43611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0A8F11-36E8-432A-8807-998B356DD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354353"/>
            <a:ext cx="9291215" cy="1049235"/>
          </a:xfrm>
        </p:spPr>
        <p:txBody>
          <a:bodyPr>
            <a:normAutofit/>
          </a:bodyPr>
          <a:lstStyle/>
          <a:p>
            <a:r>
              <a:rPr lang="en-IN" dirty="0"/>
              <a:t>Predict Maze (Layouts)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C7A8E-8400-4ADF-B9F6-57F8FED91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3269" y="1258958"/>
            <a:ext cx="5406887" cy="4818286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endParaRPr lang="en-IN" sz="1800" dirty="0"/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1</a:t>
            </a:r>
            <a:r>
              <a:rPr lang="en-IN" sz="1800" baseline="30000" dirty="0"/>
              <a:t>st</a:t>
            </a:r>
            <a:r>
              <a:rPr lang="en-IN" sz="1800" dirty="0"/>
              <a:t> Layout-  A splash page appearing for 5 seconds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2</a:t>
            </a:r>
            <a:r>
              <a:rPr lang="en-IN" sz="1800" baseline="30000" dirty="0"/>
              <a:t>nd</a:t>
            </a:r>
            <a:r>
              <a:rPr lang="en-IN" sz="1800" dirty="0"/>
              <a:t> Layout- Login Page 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3</a:t>
            </a:r>
            <a:r>
              <a:rPr lang="en-IN" sz="1800" baseline="30000" dirty="0"/>
              <a:t>rd</a:t>
            </a:r>
            <a:r>
              <a:rPr lang="en-IN" sz="1800" dirty="0"/>
              <a:t> Layout- User Registration Page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4</a:t>
            </a:r>
            <a:r>
              <a:rPr lang="en-IN" sz="1800" baseline="30000" dirty="0"/>
              <a:t>th</a:t>
            </a:r>
            <a:r>
              <a:rPr lang="en-IN" sz="1800" dirty="0"/>
              <a:t> Layout- Home page with categories and rankings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5</a:t>
            </a:r>
            <a:r>
              <a:rPr lang="en-IN" sz="1800" baseline="30000" dirty="0"/>
              <a:t>th</a:t>
            </a:r>
            <a:r>
              <a:rPr lang="en-IN" sz="1800" dirty="0"/>
              <a:t> layout- Start page for PLAY!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6</a:t>
            </a:r>
            <a:r>
              <a:rPr lang="en-IN" sz="1800" baseline="30000" dirty="0"/>
              <a:t>th</a:t>
            </a:r>
            <a:r>
              <a:rPr lang="en-IN" sz="1800" dirty="0"/>
              <a:t> Layout- Questions and Answers page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7</a:t>
            </a:r>
            <a:r>
              <a:rPr lang="en-IN" sz="1800" baseline="30000" dirty="0"/>
              <a:t>th</a:t>
            </a:r>
            <a:r>
              <a:rPr lang="en-IN" sz="1800" dirty="0"/>
              <a:t> Layout- Play again page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8</a:t>
            </a:r>
            <a:r>
              <a:rPr lang="en-IN" sz="1800" baseline="30000" dirty="0"/>
              <a:t>th</a:t>
            </a:r>
            <a:r>
              <a:rPr lang="en-IN" sz="1800" dirty="0"/>
              <a:t> Layout- Rankings Page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9</a:t>
            </a:r>
            <a:r>
              <a:rPr lang="en-IN" sz="1800" baseline="30000" dirty="0"/>
              <a:t>th</a:t>
            </a:r>
            <a:r>
              <a:rPr lang="en-IN" sz="1800" dirty="0"/>
              <a:t> Layout- Detailed score page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10</a:t>
            </a:r>
            <a:r>
              <a:rPr lang="en-IN" sz="1800" baseline="30000" dirty="0"/>
              <a:t>th</a:t>
            </a:r>
            <a:r>
              <a:rPr lang="en-IN" sz="1800" dirty="0"/>
              <a:t> Page- menu page with add-ons like chat in future</a:t>
            </a:r>
          </a:p>
          <a:p>
            <a:pPr marL="0" indent="0">
              <a:lnSpc>
                <a:spcPct val="110000"/>
              </a:lnSpc>
              <a:buNone/>
            </a:pPr>
            <a:endParaRPr lang="en-IN" sz="1600" dirty="0"/>
          </a:p>
          <a:p>
            <a:pPr>
              <a:lnSpc>
                <a:spcPct val="110000"/>
              </a:lnSpc>
            </a:pPr>
            <a:endParaRPr lang="en-IN" sz="1300" dirty="0"/>
          </a:p>
          <a:p>
            <a:pPr>
              <a:lnSpc>
                <a:spcPct val="110000"/>
              </a:lnSpc>
            </a:pPr>
            <a:endParaRPr lang="en-IN" sz="1300" dirty="0"/>
          </a:p>
        </p:txBody>
      </p:sp>
      <p:pic>
        <p:nvPicPr>
          <p:cNvPr id="6" name="Picture 5" descr="A picture containing monitor, sky&#10;&#10;Description generated with very high confidence">
            <a:extLst>
              <a:ext uri="{FF2B5EF4-FFF2-40B4-BE49-F238E27FC236}">
                <a16:creationId xmlns:a16="http://schemas.microsoft.com/office/drawing/2014/main" id="{B0F90361-C0E0-4682-AB6C-8CC7BC6DB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075" y="1439742"/>
            <a:ext cx="2572109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339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EEC2ED4-C661-438B-83D8-F78B62D52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4011" y="648727"/>
            <a:ext cx="4472041" cy="2780273"/>
          </a:xfrm>
          <a:prstGeom prst="rect">
            <a:avLst/>
          </a:prstGeom>
        </p:spPr>
      </p:pic>
      <p:pic>
        <p:nvPicPr>
          <p:cNvPr id="7" name="Picture 6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6879A8C0-D559-439C-9722-FA1ED521D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4815" y="3535998"/>
            <a:ext cx="3921237" cy="20390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E431DD-9518-4F3C-9E81-AC66BB97F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5550355" cy="1049235"/>
          </a:xfrm>
        </p:spPr>
        <p:txBody>
          <a:bodyPr>
            <a:normAutofit/>
          </a:bodyPr>
          <a:lstStyle/>
          <a:p>
            <a:r>
              <a:rPr lang="en-IN" dirty="0"/>
              <a:t> Firebase ( Server)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EF88F-97AD-4982-8601-4D06B66B6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5550355" cy="3450613"/>
          </a:xfrm>
        </p:spPr>
        <p:txBody>
          <a:bodyPr>
            <a:normAutofit/>
          </a:bodyPr>
          <a:lstStyle/>
          <a:p>
            <a:r>
              <a:rPr lang="en-IN" dirty="0"/>
              <a:t>Firebase is the Server and database for this application</a:t>
            </a:r>
          </a:p>
          <a:p>
            <a:r>
              <a:rPr lang="en-IN" dirty="0"/>
              <a:t>Fire base has data of fixed questions for trivia quiz which would be updated manually</a:t>
            </a:r>
          </a:p>
          <a:p>
            <a:r>
              <a:rPr lang="en-IN" dirty="0"/>
              <a:t>It gives push notifications to every user about events by sending them doodle pool link to enrol in.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5764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96D21-ED82-4635-B563-B3F0AEBB3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175" y="0"/>
            <a:ext cx="10018713" cy="1752599"/>
          </a:xfrm>
        </p:spPr>
        <p:txBody>
          <a:bodyPr/>
          <a:lstStyle/>
          <a:p>
            <a:r>
              <a:rPr lang="en-IN" dirty="0"/>
              <a:t>User Registration</a:t>
            </a:r>
          </a:p>
        </p:txBody>
      </p:sp>
      <p:pic>
        <p:nvPicPr>
          <p:cNvPr id="4" name="Content Placeholder 3" descr="A close up of electronics&#10;&#10;Description generated with high confidence">
            <a:extLst>
              <a:ext uri="{FF2B5EF4-FFF2-40B4-BE49-F238E27FC236}">
                <a16:creationId xmlns:a16="http://schemas.microsoft.com/office/drawing/2014/main" id="{2D8777C3-76AB-48F2-9E93-BA7D2FE4B7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6695" y="1519310"/>
            <a:ext cx="2937672" cy="517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03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of a cell phone&#10;&#10;Description generated with very high confidence">
            <a:extLst>
              <a:ext uri="{FF2B5EF4-FFF2-40B4-BE49-F238E27FC236}">
                <a16:creationId xmlns:a16="http://schemas.microsoft.com/office/drawing/2014/main" id="{7DC58AC3-71BC-46C1-BC8B-661CE443E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384" y="1305114"/>
            <a:ext cx="2509006" cy="5324038"/>
          </a:xfrm>
          <a:prstGeom prst="rect">
            <a:avLst/>
          </a:prstGeom>
        </p:spPr>
      </p:pic>
      <p:pic>
        <p:nvPicPr>
          <p:cNvPr id="7" name="Picture 6" descr="A screen shot of a smart phone&#10;&#10;Description generated with high confidence">
            <a:extLst>
              <a:ext uri="{FF2B5EF4-FFF2-40B4-BE49-F238E27FC236}">
                <a16:creationId xmlns:a16="http://schemas.microsoft.com/office/drawing/2014/main" id="{737934EF-9066-458A-B69A-A06F3A9B3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1212" y="1305114"/>
            <a:ext cx="2612960" cy="5305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DC0483-1BFF-4231-A25A-00EA6E9CF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324" y="255879"/>
            <a:ext cx="9291215" cy="1049235"/>
          </a:xfrm>
        </p:spPr>
        <p:txBody>
          <a:bodyPr>
            <a:normAutofit/>
          </a:bodyPr>
          <a:lstStyle/>
          <a:p>
            <a:r>
              <a:rPr lang="en-IN" dirty="0"/>
              <a:t>Layout(fragments)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98CF3-AE73-42D3-BF50-2969BA9EA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3839457" cy="3450613"/>
          </a:xfrm>
        </p:spPr>
        <p:txBody>
          <a:bodyPr>
            <a:normAutofit lnSpcReduction="10000"/>
          </a:bodyPr>
          <a:lstStyle/>
          <a:p>
            <a:r>
              <a:rPr lang="en-IN" dirty="0"/>
              <a:t>After user is logged in, there are 2 main fragments and four modes</a:t>
            </a:r>
          </a:p>
          <a:p>
            <a:r>
              <a:rPr lang="en-IN" dirty="0"/>
              <a:t>CATEGORIES-</a:t>
            </a:r>
          </a:p>
          <a:p>
            <a:pPr lvl="1"/>
            <a:r>
              <a:rPr lang="en-IN" dirty="0"/>
              <a:t>Baseball prediction </a:t>
            </a:r>
          </a:p>
          <a:p>
            <a:pPr lvl="1"/>
            <a:r>
              <a:rPr lang="en-IN" dirty="0"/>
              <a:t>Baseball quiz</a:t>
            </a:r>
          </a:p>
          <a:p>
            <a:pPr lvl="1"/>
            <a:r>
              <a:rPr lang="en-IN" dirty="0"/>
              <a:t>Basketball prediction</a:t>
            </a:r>
          </a:p>
          <a:p>
            <a:pPr lvl="1"/>
            <a:r>
              <a:rPr lang="en-IN" dirty="0"/>
              <a:t>Basketball Fan quiz</a:t>
            </a:r>
          </a:p>
          <a:p>
            <a:pPr lvl="1"/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3970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75C825-0048-4E15-8F4C-E77613124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9025" y="1329137"/>
            <a:ext cx="2342032" cy="4660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396BC2-3585-4A7F-91B7-69B535C10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815" cy="1049235"/>
          </a:xfrm>
        </p:spPr>
        <p:txBody>
          <a:bodyPr>
            <a:normAutofit/>
          </a:bodyPr>
          <a:lstStyle/>
          <a:p>
            <a:r>
              <a:rPr lang="en-IN" dirty="0"/>
              <a:t> (Rankings)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EB657-2535-4F35-B72A-C847AD050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644419" cy="3450613"/>
          </a:xfrm>
        </p:spPr>
        <p:txBody>
          <a:bodyPr>
            <a:normAutofit/>
          </a:bodyPr>
          <a:lstStyle/>
          <a:p>
            <a:r>
              <a:rPr lang="en-IN" dirty="0"/>
              <a:t>shows scorecard of every user and keeps updated through top 5 scorers.</a:t>
            </a:r>
          </a:p>
          <a:p>
            <a:r>
              <a:rPr lang="en-IN" dirty="0"/>
              <a:t>Gives detail score of each segments.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6" name="Picture 5" descr="A screen shot of a smart phone&#10;&#10;Description generated with very high confidence">
            <a:extLst>
              <a:ext uri="{FF2B5EF4-FFF2-40B4-BE49-F238E27FC236}">
                <a16:creationId xmlns:a16="http://schemas.microsoft.com/office/drawing/2014/main" id="{208EAB89-13D1-4651-941B-47C16CFF1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484" y="680654"/>
            <a:ext cx="2734057" cy="549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1424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904</TotalTime>
  <Words>522</Words>
  <Application>Microsoft Office PowerPoint</Application>
  <PresentationFormat>Widescreen</PresentationFormat>
  <Paragraphs>87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Corbel</vt:lpstr>
      <vt:lpstr>Parallax</vt:lpstr>
      <vt:lpstr>PREDICT MAZE </vt:lpstr>
      <vt:lpstr>App logo</vt:lpstr>
      <vt:lpstr>Contents</vt:lpstr>
      <vt:lpstr>INTRODUCTION</vt:lpstr>
      <vt:lpstr>Predict Maze (Layouts)</vt:lpstr>
      <vt:lpstr> Firebase ( Server)</vt:lpstr>
      <vt:lpstr>User Registration</vt:lpstr>
      <vt:lpstr>Layout(fragments)</vt:lpstr>
      <vt:lpstr> (Rankings)</vt:lpstr>
      <vt:lpstr>Prediction Mode</vt:lpstr>
      <vt:lpstr>TRIVIA QUIZ MODE</vt:lpstr>
      <vt:lpstr>QUIZ (Continued)</vt:lpstr>
      <vt:lpstr>Server messages and doodle pool</vt:lpstr>
      <vt:lpstr>Doodle pool points</vt:lpstr>
      <vt:lpstr>Why would user download this app?</vt:lpstr>
      <vt:lpstr>FUTURE SCOPE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 MAZE (Trivia)</dc:title>
  <dc:creator>Mihir</dc:creator>
  <cp:lastModifiedBy>Mihir</cp:lastModifiedBy>
  <cp:revision>33</cp:revision>
  <dcterms:created xsi:type="dcterms:W3CDTF">2017-11-09T05:32:48Z</dcterms:created>
  <dcterms:modified xsi:type="dcterms:W3CDTF">2017-12-14T21:44:43Z</dcterms:modified>
</cp:coreProperties>
</file>