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56" r:id="rId5"/>
    <p:sldId id="259" r:id="rId6"/>
    <p:sldId id="260" r:id="rId7"/>
    <p:sldId id="261" r:id="rId8"/>
    <p:sldId id="262" r:id="rId9"/>
    <p:sldId id="264" r:id="rId10"/>
    <p:sldId id="265"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D2149-5977-A00F-F2AD-D1D6DC67938C}" v="15" dt="2024-12-09T00:30:05.689"/>
    <p1510:client id="{38722D81-F4F8-2F72-C69A-7E0383E02DB2}" v="155" dt="2024-12-09T05:36:31.014"/>
    <p1510:client id="{75656905-BF4F-2F8D-F7B1-0D53EA4458E7}" v="399" dt="2024-12-08T22:56:20.946"/>
    <p1510:client id="{7B467E65-C8B3-9029-5D2F-724A427D8ADB}" v="16" dt="2024-12-09T05:44:17.117"/>
    <p1510:client id="{7E067B50-1FC2-9ADE-5CD9-7BEE5B7685D1}" v="204" dt="2024-12-09T03:53:34.790"/>
    <p1510:client id="{A4C081B6-7544-9706-5320-320017A78347}" v="201" dt="2024-12-08T21:02:46.766"/>
    <p1510:client id="{B98549B4-53FC-C6F4-1F0B-B8F6728E25EC}" v="126" dt="2024-12-09T05:17:40.086"/>
    <p1510:client id="{D1858823-0061-180D-AC38-0F10624C798D}" v="34" dt="2024-12-09T03:46:43.332"/>
    <p1510:client id="{D85BE77B-FDD4-AC82-E306-7413DEA708A8}" v="133" dt="2024-12-08T23:03:26.512"/>
    <p1510:client id="{F4ABEA3D-847B-D539-FFFD-E149F262B6CC}" v="4" dt="2024-12-09T04:31:43.0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krosnis, Al" userId="S::apakr2@uic.edu::e3483507-3f27-4a64-af57-64cc896e4520" providerId="AD" clId="Web-{75656905-BF4F-2F8D-F7B1-0D53EA4458E7}"/>
    <pc:docChg chg="addSld modSld sldOrd">
      <pc:chgData name="Pakrosnis, Al" userId="S::apakr2@uic.edu::e3483507-3f27-4a64-af57-64cc896e4520" providerId="AD" clId="Web-{75656905-BF4F-2F8D-F7B1-0D53EA4458E7}" dt="2024-12-08T22:56:20.946" v="340" actId="20577"/>
      <pc:docMkLst>
        <pc:docMk/>
      </pc:docMkLst>
      <pc:sldChg chg="modSp add ord replId">
        <pc:chgData name="Pakrosnis, Al" userId="S::apakr2@uic.edu::e3483507-3f27-4a64-af57-64cc896e4520" providerId="AD" clId="Web-{75656905-BF4F-2F8D-F7B1-0D53EA4458E7}" dt="2024-12-08T22:48:43.700" v="18" actId="20577"/>
        <pc:sldMkLst>
          <pc:docMk/>
          <pc:sldMk cId="2892754162" sldId="261"/>
        </pc:sldMkLst>
        <pc:spChg chg="mod">
          <ac:chgData name="Pakrosnis, Al" userId="S::apakr2@uic.edu::e3483507-3f27-4a64-af57-64cc896e4520" providerId="AD" clId="Web-{75656905-BF4F-2F8D-F7B1-0D53EA4458E7}" dt="2024-12-08T22:48:43.700" v="18" actId="20577"/>
          <ac:spMkLst>
            <pc:docMk/>
            <pc:sldMk cId="2892754162" sldId="261"/>
            <ac:spMk id="3" creationId="{00000000-0000-0000-0000-000000000000}"/>
          </ac:spMkLst>
        </pc:spChg>
        <pc:spChg chg="mod">
          <ac:chgData name="Pakrosnis, Al" userId="S::apakr2@uic.edu::e3483507-3f27-4a64-af57-64cc896e4520" providerId="AD" clId="Web-{75656905-BF4F-2F8D-F7B1-0D53EA4458E7}" dt="2024-12-08T22:48:40.607" v="17" actId="20577"/>
          <ac:spMkLst>
            <pc:docMk/>
            <pc:sldMk cId="2892754162" sldId="261"/>
            <ac:spMk id="5" creationId="{9FCADD71-7601-D905-91A8-40263F0F0C9A}"/>
          </ac:spMkLst>
        </pc:spChg>
      </pc:sldChg>
      <pc:sldChg chg="addSp delSp modSp add replId">
        <pc:chgData name="Pakrosnis, Al" userId="S::apakr2@uic.edu::e3483507-3f27-4a64-af57-64cc896e4520" providerId="AD" clId="Web-{75656905-BF4F-2F8D-F7B1-0D53EA4458E7}" dt="2024-12-08T22:48:53.544" v="21"/>
        <pc:sldMkLst>
          <pc:docMk/>
          <pc:sldMk cId="163732766" sldId="262"/>
        </pc:sldMkLst>
        <pc:spChg chg="add del mod">
          <ac:chgData name="Pakrosnis, Al" userId="S::apakr2@uic.edu::e3483507-3f27-4a64-af57-64cc896e4520" providerId="AD" clId="Web-{75656905-BF4F-2F8D-F7B1-0D53EA4458E7}" dt="2024-12-08T22:48:53.544" v="21"/>
          <ac:spMkLst>
            <pc:docMk/>
            <pc:sldMk cId="163732766" sldId="262"/>
            <ac:spMk id="3" creationId="{00000000-0000-0000-0000-000000000000}"/>
          </ac:spMkLst>
        </pc:spChg>
      </pc:sldChg>
      <pc:sldChg chg="modSp add replId">
        <pc:chgData name="Pakrosnis, Al" userId="S::apakr2@uic.edu::e3483507-3f27-4a64-af57-64cc896e4520" providerId="AD" clId="Web-{75656905-BF4F-2F8D-F7B1-0D53EA4458E7}" dt="2024-12-08T22:56:20.946" v="340" actId="20577"/>
        <pc:sldMkLst>
          <pc:docMk/>
          <pc:sldMk cId="1352693705" sldId="263"/>
        </pc:sldMkLst>
        <pc:spChg chg="mod">
          <ac:chgData name="Pakrosnis, Al" userId="S::apakr2@uic.edu::e3483507-3f27-4a64-af57-64cc896e4520" providerId="AD" clId="Web-{75656905-BF4F-2F8D-F7B1-0D53EA4458E7}" dt="2024-12-08T22:56:20.946" v="340" actId="20577"/>
          <ac:spMkLst>
            <pc:docMk/>
            <pc:sldMk cId="1352693705" sldId="263"/>
            <ac:spMk id="3" creationId="{00000000-0000-0000-0000-000000000000}"/>
          </ac:spMkLst>
        </pc:spChg>
        <pc:spChg chg="mod">
          <ac:chgData name="Pakrosnis, Al" userId="S::apakr2@uic.edu::e3483507-3f27-4a64-af57-64cc896e4520" providerId="AD" clId="Web-{75656905-BF4F-2F8D-F7B1-0D53EA4458E7}" dt="2024-12-08T22:54:00.802" v="64" actId="14100"/>
          <ac:spMkLst>
            <pc:docMk/>
            <pc:sldMk cId="1352693705" sldId="263"/>
            <ac:spMk id="5" creationId="{9FCADD71-7601-D905-91A8-40263F0F0C9A}"/>
          </ac:spMkLst>
        </pc:spChg>
      </pc:sldChg>
    </pc:docChg>
  </pc:docChgLst>
  <pc:docChgLst>
    <pc:chgData name="Thakkar, Mihir" userId="S::mthak@uic.edu::e8f25e34-098f-444a-8650-4da3cefc8dec" providerId="AD" clId="Web-{7E067B50-1FC2-9ADE-5CD9-7BEE5B7685D1}"/>
    <pc:docChg chg="addSld modSld">
      <pc:chgData name="Thakkar, Mihir" userId="S::mthak@uic.edu::e8f25e34-098f-444a-8650-4da3cefc8dec" providerId="AD" clId="Web-{7E067B50-1FC2-9ADE-5CD9-7BEE5B7685D1}" dt="2024-12-09T03:53:41.353" v="190" actId="14100"/>
      <pc:docMkLst>
        <pc:docMk/>
      </pc:docMkLst>
      <pc:sldChg chg="addSp delSp modSp">
        <pc:chgData name="Thakkar, Mihir" userId="S::mthak@uic.edu::e8f25e34-098f-444a-8650-4da3cefc8dec" providerId="AD" clId="Web-{7E067B50-1FC2-9ADE-5CD9-7BEE5B7685D1}" dt="2024-12-09T02:53:06.509" v="154" actId="20577"/>
        <pc:sldMkLst>
          <pc:docMk/>
          <pc:sldMk cId="163732766" sldId="262"/>
        </pc:sldMkLst>
        <pc:spChg chg="mod">
          <ac:chgData name="Thakkar, Mihir" userId="S::mthak@uic.edu::e8f25e34-098f-444a-8650-4da3cefc8dec" providerId="AD" clId="Web-{7E067B50-1FC2-9ADE-5CD9-7BEE5B7685D1}" dt="2024-12-09T02:53:06.509" v="154" actId="20577"/>
          <ac:spMkLst>
            <pc:docMk/>
            <pc:sldMk cId="163732766" sldId="262"/>
            <ac:spMk id="3" creationId="{00000000-0000-0000-0000-000000000000}"/>
          </ac:spMkLst>
        </pc:spChg>
        <pc:graphicFrameChg chg="add del mod">
          <ac:chgData name="Thakkar, Mihir" userId="S::mthak@uic.edu::e8f25e34-098f-444a-8650-4da3cefc8dec" providerId="AD" clId="Web-{7E067B50-1FC2-9ADE-5CD9-7BEE5B7685D1}" dt="2024-12-09T02:48:42.374" v="80"/>
          <ac:graphicFrameMkLst>
            <pc:docMk/>
            <pc:sldMk cId="163732766" sldId="262"/>
            <ac:graphicFrameMk id="7" creationId="{8CD9C75A-089D-14FA-CCAD-5CA8FB7CDD21}"/>
          </ac:graphicFrameMkLst>
        </pc:graphicFrameChg>
        <pc:graphicFrameChg chg="add del mod">
          <ac:chgData name="Thakkar, Mihir" userId="S::mthak@uic.edu::e8f25e34-098f-444a-8650-4da3cefc8dec" providerId="AD" clId="Web-{7E067B50-1FC2-9ADE-5CD9-7BEE5B7685D1}" dt="2024-12-09T02:48:40.171" v="79"/>
          <ac:graphicFrameMkLst>
            <pc:docMk/>
            <pc:sldMk cId="163732766" sldId="262"/>
            <ac:graphicFrameMk id="9" creationId="{06DA6A8D-4494-D09B-F5BD-A2CBF8A6CED4}"/>
          </ac:graphicFrameMkLst>
        </pc:graphicFrameChg>
        <pc:graphicFrameChg chg="add del mod">
          <ac:chgData name="Thakkar, Mihir" userId="S::mthak@uic.edu::e8f25e34-098f-444a-8650-4da3cefc8dec" providerId="AD" clId="Web-{7E067B50-1FC2-9ADE-5CD9-7BEE5B7685D1}" dt="2024-12-09T02:48:49.030" v="84"/>
          <ac:graphicFrameMkLst>
            <pc:docMk/>
            <pc:sldMk cId="163732766" sldId="262"/>
            <ac:graphicFrameMk id="11" creationId="{5A9F2514-B24D-A150-F2C5-0A98DE3A87FE}"/>
          </ac:graphicFrameMkLst>
        </pc:graphicFrameChg>
        <pc:graphicFrameChg chg="add del mod">
          <ac:chgData name="Thakkar, Mihir" userId="S::mthak@uic.edu::e8f25e34-098f-444a-8650-4da3cefc8dec" providerId="AD" clId="Web-{7E067B50-1FC2-9ADE-5CD9-7BEE5B7685D1}" dt="2024-12-09T02:50:00.033" v="101"/>
          <ac:graphicFrameMkLst>
            <pc:docMk/>
            <pc:sldMk cId="163732766" sldId="262"/>
            <ac:graphicFrameMk id="13" creationId="{0916BDC1-D8E5-7A79-E72C-358D3F58BE4F}"/>
          </ac:graphicFrameMkLst>
        </pc:graphicFrameChg>
      </pc:sldChg>
      <pc:sldChg chg="addSp delSp modSp">
        <pc:chgData name="Thakkar, Mihir" userId="S::mthak@uic.edu::e8f25e34-098f-444a-8650-4da3cefc8dec" providerId="AD" clId="Web-{7E067B50-1FC2-9ADE-5CD9-7BEE5B7685D1}" dt="2024-12-09T03:53:41.353" v="190" actId="14100"/>
        <pc:sldMkLst>
          <pc:docMk/>
          <pc:sldMk cId="2939917860" sldId="264"/>
        </pc:sldMkLst>
        <pc:spChg chg="mod">
          <ac:chgData name="Thakkar, Mihir" userId="S::mthak@uic.edu::e8f25e34-098f-444a-8650-4da3cefc8dec" providerId="AD" clId="Web-{7E067B50-1FC2-9ADE-5CD9-7BEE5B7685D1}" dt="2024-12-09T03:06:12.413" v="181" actId="14100"/>
          <ac:spMkLst>
            <pc:docMk/>
            <pc:sldMk cId="2939917860" sldId="264"/>
            <ac:spMk id="3" creationId="{00000000-0000-0000-0000-000000000000}"/>
          </ac:spMkLst>
        </pc:spChg>
        <pc:spChg chg="del mod">
          <ac:chgData name="Thakkar, Mihir" userId="S::mthak@uic.edu::e8f25e34-098f-444a-8650-4da3cefc8dec" providerId="AD" clId="Web-{7E067B50-1FC2-9ADE-5CD9-7BEE5B7685D1}" dt="2024-12-09T02:53:38.479" v="161"/>
          <ac:spMkLst>
            <pc:docMk/>
            <pc:sldMk cId="2939917860" sldId="264"/>
            <ac:spMk id="5" creationId="{9FCADD71-7601-D905-91A8-40263F0F0C9A}"/>
          </ac:spMkLst>
        </pc:spChg>
        <pc:spChg chg="add mod">
          <ac:chgData name="Thakkar, Mihir" userId="S::mthak@uic.edu::e8f25e34-098f-444a-8650-4da3cefc8dec" providerId="AD" clId="Web-{7E067B50-1FC2-9ADE-5CD9-7BEE5B7685D1}" dt="2024-12-09T03:01:29.824" v="176" actId="20577"/>
          <ac:spMkLst>
            <pc:docMk/>
            <pc:sldMk cId="2939917860" sldId="264"/>
            <ac:spMk id="7" creationId="{C4B25D6A-8061-C1A2-44EA-290CF7628172}"/>
          </ac:spMkLst>
        </pc:spChg>
        <pc:graphicFrameChg chg="add mod">
          <ac:chgData name="Thakkar, Mihir" userId="S::mthak@uic.edu::e8f25e34-098f-444a-8650-4da3cefc8dec" providerId="AD" clId="Web-{7E067B50-1FC2-9ADE-5CD9-7BEE5B7685D1}" dt="2024-12-09T03:53:18.789" v="186" actId="1076"/>
          <ac:graphicFrameMkLst>
            <pc:docMk/>
            <pc:sldMk cId="2939917860" sldId="264"/>
            <ac:graphicFrameMk id="5" creationId="{81ABC8B6-9675-A71B-2909-E8E848081619}"/>
          </ac:graphicFrameMkLst>
        </pc:graphicFrameChg>
        <pc:graphicFrameChg chg="add mod">
          <ac:chgData name="Thakkar, Mihir" userId="S::mthak@uic.edu::e8f25e34-098f-444a-8650-4da3cefc8dec" providerId="AD" clId="Web-{7E067B50-1FC2-9ADE-5CD9-7BEE5B7685D1}" dt="2024-12-09T03:53:41.353" v="190" actId="14100"/>
          <ac:graphicFrameMkLst>
            <pc:docMk/>
            <pc:sldMk cId="2939917860" sldId="264"/>
            <ac:graphicFrameMk id="9" creationId="{1DA7E621-DE91-5C55-61F4-5867E9EE3C25}"/>
          </ac:graphicFrameMkLst>
        </pc:graphicFrameChg>
        <pc:picChg chg="add del mod">
          <ac:chgData name="Thakkar, Mihir" userId="S::mthak@uic.edu::e8f25e34-098f-444a-8650-4da3cefc8dec" providerId="AD" clId="Web-{7E067B50-1FC2-9ADE-5CD9-7BEE5B7685D1}" dt="2024-12-09T03:53:13.789" v="184"/>
          <ac:picMkLst>
            <pc:docMk/>
            <pc:sldMk cId="2939917860" sldId="264"/>
            <ac:picMk id="6" creationId="{36AFEF75-1959-D221-3789-F60F4EEDBFD4}"/>
          </ac:picMkLst>
        </pc:picChg>
        <pc:picChg chg="add del mod">
          <ac:chgData name="Thakkar, Mihir" userId="S::mthak@uic.edu::e8f25e34-098f-444a-8650-4da3cefc8dec" providerId="AD" clId="Web-{7E067B50-1FC2-9ADE-5CD9-7BEE5B7685D1}" dt="2024-12-09T03:53:21.555" v="187"/>
          <ac:picMkLst>
            <pc:docMk/>
            <pc:sldMk cId="2939917860" sldId="264"/>
            <ac:picMk id="8" creationId="{92B849EF-2338-E5D5-1591-F0BBA978DD0C}"/>
          </ac:picMkLst>
        </pc:picChg>
      </pc:sldChg>
      <pc:sldChg chg="add replId">
        <pc:chgData name="Thakkar, Mihir" userId="S::mthak@uic.edu::e8f25e34-098f-444a-8650-4da3cefc8dec" providerId="AD" clId="Web-{7E067B50-1FC2-9ADE-5CD9-7BEE5B7685D1}" dt="2024-12-09T02:53:23.838" v="155"/>
        <pc:sldMkLst>
          <pc:docMk/>
          <pc:sldMk cId="11639763" sldId="265"/>
        </pc:sldMkLst>
      </pc:sldChg>
    </pc:docChg>
  </pc:docChgLst>
  <pc:docChgLst>
    <pc:chgData name="Thakkar, Mihir" userId="S::mthak@uic.edu::e8f25e34-098f-444a-8650-4da3cefc8dec" providerId="AD" clId="Web-{B98549B4-53FC-C6F4-1F0B-B8F6728E25EC}"/>
    <pc:docChg chg="modSld">
      <pc:chgData name="Thakkar, Mihir" userId="S::mthak@uic.edu::e8f25e34-098f-444a-8650-4da3cefc8dec" providerId="AD" clId="Web-{B98549B4-53FC-C6F4-1F0B-B8F6728E25EC}" dt="2024-12-09T05:17:40.086" v="126" actId="14100"/>
      <pc:docMkLst>
        <pc:docMk/>
      </pc:docMkLst>
      <pc:sldChg chg="modSp">
        <pc:chgData name="Thakkar, Mihir" userId="S::mthak@uic.edu::e8f25e34-098f-444a-8650-4da3cefc8dec" providerId="AD" clId="Web-{B98549B4-53FC-C6F4-1F0B-B8F6728E25EC}" dt="2024-12-09T05:17:40.086" v="126" actId="14100"/>
        <pc:sldMkLst>
          <pc:docMk/>
          <pc:sldMk cId="2561583570" sldId="260"/>
        </pc:sldMkLst>
        <pc:spChg chg="mod">
          <ac:chgData name="Thakkar, Mihir" userId="S::mthak@uic.edu::e8f25e34-098f-444a-8650-4da3cefc8dec" providerId="AD" clId="Web-{B98549B4-53FC-C6F4-1F0B-B8F6728E25EC}" dt="2024-12-09T05:17:40.086" v="126" actId="14100"/>
          <ac:spMkLst>
            <pc:docMk/>
            <pc:sldMk cId="2561583570" sldId="260"/>
            <ac:spMk id="6" creationId="{9E1CB139-9686-A49E-C86F-EAAA193F6F51}"/>
          </ac:spMkLst>
        </pc:spChg>
      </pc:sldChg>
      <pc:sldChg chg="modSp">
        <pc:chgData name="Thakkar, Mihir" userId="S::mthak@uic.edu::e8f25e34-098f-444a-8650-4da3cefc8dec" providerId="AD" clId="Web-{B98549B4-53FC-C6F4-1F0B-B8F6728E25EC}" dt="2024-12-09T05:04:14.710" v="99" actId="20577"/>
        <pc:sldMkLst>
          <pc:docMk/>
          <pc:sldMk cId="163732766" sldId="262"/>
        </pc:sldMkLst>
        <pc:spChg chg="mod">
          <ac:chgData name="Thakkar, Mihir" userId="S::mthak@uic.edu::e8f25e34-098f-444a-8650-4da3cefc8dec" providerId="AD" clId="Web-{B98549B4-53FC-C6F4-1F0B-B8F6728E25EC}" dt="2024-12-09T05:04:14.710" v="99" actId="20577"/>
          <ac:spMkLst>
            <pc:docMk/>
            <pc:sldMk cId="163732766" sldId="262"/>
            <ac:spMk id="3" creationId="{00000000-0000-0000-0000-000000000000}"/>
          </ac:spMkLst>
        </pc:spChg>
      </pc:sldChg>
      <pc:sldChg chg="addSp delSp modSp">
        <pc:chgData name="Thakkar, Mihir" userId="S::mthak@uic.edu::e8f25e34-098f-444a-8650-4da3cefc8dec" providerId="AD" clId="Web-{B98549B4-53FC-C6F4-1F0B-B8F6728E25EC}" dt="2024-12-09T05:04:41.976" v="105" actId="1076"/>
        <pc:sldMkLst>
          <pc:docMk/>
          <pc:sldMk cId="2939917860" sldId="264"/>
        </pc:sldMkLst>
        <pc:spChg chg="mod">
          <ac:chgData name="Thakkar, Mihir" userId="S::mthak@uic.edu::e8f25e34-098f-444a-8650-4da3cefc8dec" providerId="AD" clId="Web-{B98549B4-53FC-C6F4-1F0B-B8F6728E25EC}" dt="2024-12-09T04:34:12.662" v="14" actId="20577"/>
          <ac:spMkLst>
            <pc:docMk/>
            <pc:sldMk cId="2939917860" sldId="264"/>
            <ac:spMk id="3" creationId="{00000000-0000-0000-0000-000000000000}"/>
          </ac:spMkLst>
        </pc:spChg>
        <pc:spChg chg="add mod">
          <ac:chgData name="Thakkar, Mihir" userId="S::mthak@uic.edu::e8f25e34-098f-444a-8650-4da3cefc8dec" providerId="AD" clId="Web-{B98549B4-53FC-C6F4-1F0B-B8F6728E25EC}" dt="2024-12-09T04:34:34.694" v="21" actId="20577"/>
          <ac:spMkLst>
            <pc:docMk/>
            <pc:sldMk cId="2939917860" sldId="264"/>
            <ac:spMk id="5" creationId="{8F9C36EF-587E-CF52-83F1-0F6AA7FE3B3E}"/>
          </ac:spMkLst>
        </pc:spChg>
        <pc:graphicFrameChg chg="del mod">
          <ac:chgData name="Thakkar, Mihir" userId="S::mthak@uic.edu::e8f25e34-098f-444a-8650-4da3cefc8dec" providerId="AD" clId="Web-{B98549B4-53FC-C6F4-1F0B-B8F6728E25EC}" dt="2024-12-09T05:04:25.820" v="100"/>
          <ac:graphicFrameMkLst>
            <pc:docMk/>
            <pc:sldMk cId="2939917860" sldId="264"/>
            <ac:graphicFrameMk id="6" creationId="{81ABC8B6-9675-A71B-2909-E8E848081619}"/>
          </ac:graphicFrameMkLst>
        </pc:graphicFrameChg>
        <pc:graphicFrameChg chg="del mod">
          <ac:chgData name="Thakkar, Mihir" userId="S::mthak@uic.edu::e8f25e34-098f-444a-8650-4da3cefc8dec" providerId="AD" clId="Web-{B98549B4-53FC-C6F4-1F0B-B8F6728E25EC}" dt="2024-12-09T05:04:30.414" v="103"/>
          <ac:graphicFrameMkLst>
            <pc:docMk/>
            <pc:sldMk cId="2939917860" sldId="264"/>
            <ac:graphicFrameMk id="8" creationId="{1DA7E621-DE91-5C55-61F4-5867E9EE3C25}"/>
          </ac:graphicFrameMkLst>
        </pc:graphicFrameChg>
        <pc:graphicFrameChg chg="add mod">
          <ac:chgData name="Thakkar, Mihir" userId="S::mthak@uic.edu::e8f25e34-098f-444a-8650-4da3cefc8dec" providerId="AD" clId="Web-{B98549B4-53FC-C6F4-1F0B-B8F6728E25EC}" dt="2024-12-09T05:04:29.304" v="102" actId="1076"/>
          <ac:graphicFrameMkLst>
            <pc:docMk/>
            <pc:sldMk cId="2939917860" sldId="264"/>
            <ac:graphicFrameMk id="9" creationId="{81ABC8B6-9675-A71B-2909-E8E848081619}"/>
          </ac:graphicFrameMkLst>
        </pc:graphicFrameChg>
        <pc:graphicFrameChg chg="add mod">
          <ac:chgData name="Thakkar, Mihir" userId="S::mthak@uic.edu::e8f25e34-098f-444a-8650-4da3cefc8dec" providerId="AD" clId="Web-{B98549B4-53FC-C6F4-1F0B-B8F6728E25EC}" dt="2024-12-09T05:04:41.976" v="105" actId="1076"/>
          <ac:graphicFrameMkLst>
            <pc:docMk/>
            <pc:sldMk cId="2939917860" sldId="264"/>
            <ac:graphicFrameMk id="10" creationId="{1DA7E621-DE91-5C55-61F4-5867E9EE3C25}"/>
          </ac:graphicFrameMkLst>
        </pc:graphicFrameChg>
      </pc:sldChg>
      <pc:sldChg chg="modSp">
        <pc:chgData name="Thakkar, Mihir" userId="S::mthak@uic.edu::e8f25e34-098f-444a-8650-4da3cefc8dec" providerId="AD" clId="Web-{B98549B4-53FC-C6F4-1F0B-B8F6728E25EC}" dt="2024-12-09T05:16:11.290" v="123" actId="14100"/>
        <pc:sldMkLst>
          <pc:docMk/>
          <pc:sldMk cId="11639763" sldId="265"/>
        </pc:sldMkLst>
        <pc:spChg chg="mod">
          <ac:chgData name="Thakkar, Mihir" userId="S::mthak@uic.edu::e8f25e34-098f-444a-8650-4da3cefc8dec" providerId="AD" clId="Web-{B98549B4-53FC-C6F4-1F0B-B8F6728E25EC}" dt="2024-12-09T05:16:11.290" v="123" actId="14100"/>
          <ac:spMkLst>
            <pc:docMk/>
            <pc:sldMk cId="11639763" sldId="265"/>
            <ac:spMk id="3" creationId="{00000000-0000-0000-0000-000000000000}"/>
          </ac:spMkLst>
        </pc:spChg>
        <pc:spChg chg="mod">
          <ac:chgData name="Thakkar, Mihir" userId="S::mthak@uic.edu::e8f25e34-098f-444a-8650-4da3cefc8dec" providerId="AD" clId="Web-{B98549B4-53FC-C6F4-1F0B-B8F6728E25EC}" dt="2024-12-09T05:09:00.521" v="115" actId="14100"/>
          <ac:spMkLst>
            <pc:docMk/>
            <pc:sldMk cId="11639763" sldId="265"/>
            <ac:spMk id="5" creationId="{9FCADD71-7601-D905-91A8-40263F0F0C9A}"/>
          </ac:spMkLst>
        </pc:spChg>
        <pc:picChg chg="mod">
          <ac:chgData name="Thakkar, Mihir" userId="S::mthak@uic.edu::e8f25e34-098f-444a-8650-4da3cefc8dec" providerId="AD" clId="Web-{B98549B4-53FC-C6F4-1F0B-B8F6728E25EC}" dt="2024-12-09T05:10:03.068" v="120" actId="1076"/>
          <ac:picMkLst>
            <pc:docMk/>
            <pc:sldMk cId="11639763" sldId="265"/>
            <ac:picMk id="4" creationId="{7E403B3F-5E26-8F3C-8F66-2ED75B26D94F}"/>
          </ac:picMkLst>
        </pc:picChg>
      </pc:sldChg>
    </pc:docChg>
  </pc:docChgLst>
  <pc:docChgLst>
    <pc:chgData name="Thakkar, Mihir" userId="S::mthak@uic.edu::e8f25e34-098f-444a-8650-4da3cefc8dec" providerId="AD" clId="Web-{A4C081B6-7544-9706-5320-320017A78347}"/>
    <pc:docChg chg="addSld delSld modSld">
      <pc:chgData name="Thakkar, Mihir" userId="S::mthak@uic.edu::e8f25e34-098f-444a-8650-4da3cefc8dec" providerId="AD" clId="Web-{A4C081B6-7544-9706-5320-320017A78347}" dt="2024-12-08T21:02:46.766" v="130"/>
      <pc:docMkLst>
        <pc:docMk/>
      </pc:docMkLst>
      <pc:sldChg chg="addSp delSp">
        <pc:chgData name="Thakkar, Mihir" userId="S::mthak@uic.edu::e8f25e34-098f-444a-8650-4da3cefc8dec" providerId="AD" clId="Web-{A4C081B6-7544-9706-5320-320017A78347}" dt="2024-12-08T20:33:00.029" v="78"/>
        <pc:sldMkLst>
          <pc:docMk/>
          <pc:sldMk cId="109857222" sldId="256"/>
        </pc:sldMkLst>
        <pc:spChg chg="del">
          <ac:chgData name="Thakkar, Mihir" userId="S::mthak@uic.edu::e8f25e34-098f-444a-8650-4da3cefc8dec" providerId="AD" clId="Web-{A4C081B6-7544-9706-5320-320017A78347}" dt="2024-12-08T20:33:00.029" v="78"/>
          <ac:spMkLst>
            <pc:docMk/>
            <pc:sldMk cId="109857222" sldId="256"/>
            <ac:spMk id="20" creationId="{E91DC736-0EF8-4F87-9146-EBF1D2EE4D3D}"/>
          </ac:spMkLst>
        </pc:spChg>
        <pc:spChg chg="del">
          <ac:chgData name="Thakkar, Mihir" userId="S::mthak@uic.edu::e8f25e34-098f-444a-8650-4da3cefc8dec" providerId="AD" clId="Web-{A4C081B6-7544-9706-5320-320017A78347}" dt="2024-12-08T20:33:00.029" v="78"/>
          <ac:spMkLst>
            <pc:docMk/>
            <pc:sldMk cId="109857222" sldId="256"/>
            <ac:spMk id="22" creationId="{097CD68E-23E3-4007-8847-CD0944C4F7BE}"/>
          </ac:spMkLst>
        </pc:spChg>
        <pc:spChg chg="del">
          <ac:chgData name="Thakkar, Mihir" userId="S::mthak@uic.edu::e8f25e34-098f-444a-8650-4da3cefc8dec" providerId="AD" clId="Web-{A4C081B6-7544-9706-5320-320017A78347}" dt="2024-12-08T20:33:00.029" v="78"/>
          <ac:spMkLst>
            <pc:docMk/>
            <pc:sldMk cId="109857222" sldId="256"/>
            <ac:spMk id="24" creationId="{AF2F604E-43BE-4DC3-B983-E071523364F8}"/>
          </ac:spMkLst>
        </pc:spChg>
        <pc:spChg chg="del">
          <ac:chgData name="Thakkar, Mihir" userId="S::mthak@uic.edu::e8f25e34-098f-444a-8650-4da3cefc8dec" providerId="AD" clId="Web-{A4C081B6-7544-9706-5320-320017A78347}" dt="2024-12-08T20:33:00.029" v="78"/>
          <ac:spMkLst>
            <pc:docMk/>
            <pc:sldMk cId="109857222" sldId="256"/>
            <ac:spMk id="26" creationId="{08C9B587-E65E-4B52-B37C-ABEBB6E87928}"/>
          </ac:spMkLst>
        </pc:spChg>
        <pc:spChg chg="add">
          <ac:chgData name="Thakkar, Mihir" userId="S::mthak@uic.edu::e8f25e34-098f-444a-8650-4da3cefc8dec" providerId="AD" clId="Web-{A4C081B6-7544-9706-5320-320017A78347}" dt="2024-12-08T20:33:00.029" v="78"/>
          <ac:spMkLst>
            <pc:docMk/>
            <pc:sldMk cId="109857222" sldId="256"/>
            <ac:spMk id="31" creationId="{E91DC736-0EF8-4F87-9146-EBF1D2EE4D3D}"/>
          </ac:spMkLst>
        </pc:spChg>
        <pc:spChg chg="add">
          <ac:chgData name="Thakkar, Mihir" userId="S::mthak@uic.edu::e8f25e34-098f-444a-8650-4da3cefc8dec" providerId="AD" clId="Web-{A4C081B6-7544-9706-5320-320017A78347}" dt="2024-12-08T20:33:00.029" v="78"/>
          <ac:spMkLst>
            <pc:docMk/>
            <pc:sldMk cId="109857222" sldId="256"/>
            <ac:spMk id="33" creationId="{097CD68E-23E3-4007-8847-CD0944C4F7BE}"/>
          </ac:spMkLst>
        </pc:spChg>
        <pc:spChg chg="add">
          <ac:chgData name="Thakkar, Mihir" userId="S::mthak@uic.edu::e8f25e34-098f-444a-8650-4da3cefc8dec" providerId="AD" clId="Web-{A4C081B6-7544-9706-5320-320017A78347}" dt="2024-12-08T20:33:00.029" v="78"/>
          <ac:spMkLst>
            <pc:docMk/>
            <pc:sldMk cId="109857222" sldId="256"/>
            <ac:spMk id="35" creationId="{AF2F604E-43BE-4DC3-B983-E071523364F8}"/>
          </ac:spMkLst>
        </pc:spChg>
        <pc:spChg chg="add">
          <ac:chgData name="Thakkar, Mihir" userId="S::mthak@uic.edu::e8f25e34-098f-444a-8650-4da3cefc8dec" providerId="AD" clId="Web-{A4C081B6-7544-9706-5320-320017A78347}" dt="2024-12-08T20:33:00.029" v="78"/>
          <ac:spMkLst>
            <pc:docMk/>
            <pc:sldMk cId="109857222" sldId="256"/>
            <ac:spMk id="37" creationId="{08C9B587-E65E-4B52-B37C-ABEBB6E87928}"/>
          </ac:spMkLst>
        </pc:spChg>
      </pc:sldChg>
      <pc:sldChg chg="addSp delSp del">
        <pc:chgData name="Thakkar, Mihir" userId="S::mthak@uic.edu::e8f25e34-098f-444a-8650-4da3cefc8dec" providerId="AD" clId="Web-{A4C081B6-7544-9706-5320-320017A78347}" dt="2024-12-08T20:36:38.865" v="119"/>
        <pc:sldMkLst>
          <pc:docMk/>
          <pc:sldMk cId="796723850" sldId="257"/>
        </pc:sldMkLst>
        <pc:spChg chg="add del">
          <ac:chgData name="Thakkar, Mihir" userId="S::mthak@uic.edu::e8f25e34-098f-444a-8650-4da3cefc8dec" providerId="AD" clId="Web-{A4C081B6-7544-9706-5320-320017A78347}" dt="2024-12-08T20:36:36.693" v="118"/>
          <ac:spMkLst>
            <pc:docMk/>
            <pc:sldMk cId="796723850" sldId="257"/>
            <ac:spMk id="4" creationId="{08C9B587-E65E-4B52-B37C-ABEBB6E87928}"/>
          </ac:spMkLst>
        </pc:spChg>
      </pc:sldChg>
      <pc:sldChg chg="new del">
        <pc:chgData name="Thakkar, Mihir" userId="S::mthak@uic.edu::e8f25e34-098f-444a-8650-4da3cefc8dec" providerId="AD" clId="Web-{A4C081B6-7544-9706-5320-320017A78347}" dt="2024-12-08T20:28:06.144" v="1"/>
        <pc:sldMkLst>
          <pc:docMk/>
          <pc:sldMk cId="236627848" sldId="258"/>
        </pc:sldMkLst>
      </pc:sldChg>
      <pc:sldChg chg="new del">
        <pc:chgData name="Thakkar, Mihir" userId="S::mthak@uic.edu::e8f25e34-098f-444a-8650-4da3cefc8dec" providerId="AD" clId="Web-{A4C081B6-7544-9706-5320-320017A78347}" dt="2024-12-08T20:28:13.316" v="3"/>
        <pc:sldMkLst>
          <pc:docMk/>
          <pc:sldMk cId="2451392460" sldId="258"/>
        </pc:sldMkLst>
      </pc:sldChg>
      <pc:sldChg chg="addSp modSp new del">
        <pc:chgData name="Thakkar, Mihir" userId="S::mthak@uic.edu::e8f25e34-098f-444a-8650-4da3cefc8dec" providerId="AD" clId="Web-{A4C081B6-7544-9706-5320-320017A78347}" dt="2024-12-08T20:34:54.939" v="90"/>
        <pc:sldMkLst>
          <pc:docMk/>
          <pc:sldMk cId="4057430747" sldId="258"/>
        </pc:sldMkLst>
        <pc:spChg chg="add mod">
          <ac:chgData name="Thakkar, Mihir" userId="S::mthak@uic.edu::e8f25e34-098f-444a-8650-4da3cefc8dec" providerId="AD" clId="Web-{A4C081B6-7544-9706-5320-320017A78347}" dt="2024-12-08T20:32:41.528" v="77" actId="20577"/>
          <ac:spMkLst>
            <pc:docMk/>
            <pc:sldMk cId="4057430747" sldId="258"/>
            <ac:spMk id="2" creationId="{CDDDE1AA-3B69-9A42-C787-6C12DCE48F0B}"/>
          </ac:spMkLst>
        </pc:spChg>
      </pc:sldChg>
      <pc:sldChg chg="addSp delSp modSp add replId">
        <pc:chgData name="Thakkar, Mihir" userId="S::mthak@uic.edu::e8f25e34-098f-444a-8650-4da3cefc8dec" providerId="AD" clId="Web-{A4C081B6-7544-9706-5320-320017A78347}" dt="2024-12-08T20:39:58.059" v="125" actId="20577"/>
        <pc:sldMkLst>
          <pc:docMk/>
          <pc:sldMk cId="2362506285" sldId="259"/>
        </pc:sldMkLst>
        <pc:spChg chg="mod">
          <ac:chgData name="Thakkar, Mihir" userId="S::mthak@uic.edu::e8f25e34-098f-444a-8650-4da3cefc8dec" providerId="AD" clId="Web-{A4C081B6-7544-9706-5320-320017A78347}" dt="2024-12-08T20:35:00.814" v="92" actId="14100"/>
          <ac:spMkLst>
            <pc:docMk/>
            <pc:sldMk cId="2362506285" sldId="259"/>
            <ac:spMk id="2" creationId="{00000000-0000-0000-0000-000000000000}"/>
          </ac:spMkLst>
        </pc:spChg>
        <pc:spChg chg="mod">
          <ac:chgData name="Thakkar, Mihir" userId="S::mthak@uic.edu::e8f25e34-098f-444a-8650-4da3cefc8dec" providerId="AD" clId="Web-{A4C081B6-7544-9706-5320-320017A78347}" dt="2024-12-08T20:39:58.059" v="125" actId="20577"/>
          <ac:spMkLst>
            <pc:docMk/>
            <pc:sldMk cId="2362506285" sldId="259"/>
            <ac:spMk id="3" creationId="{00000000-0000-0000-0000-000000000000}"/>
          </ac:spMkLst>
        </pc:spChg>
        <pc:spChg chg="add mod ord">
          <ac:chgData name="Thakkar, Mihir" userId="S::mthak@uic.edu::e8f25e34-098f-444a-8650-4da3cefc8dec" providerId="AD" clId="Web-{A4C081B6-7544-9706-5320-320017A78347}" dt="2024-12-08T20:36:08.598" v="113"/>
          <ac:spMkLst>
            <pc:docMk/>
            <pc:sldMk cId="2362506285" sldId="259"/>
            <ac:spMk id="5" creationId="{9FCADD71-7601-D905-91A8-40263F0F0C9A}"/>
          </ac:spMkLst>
        </pc:spChg>
        <pc:spChg chg="del mod">
          <ac:chgData name="Thakkar, Mihir" userId="S::mthak@uic.edu::e8f25e34-098f-444a-8650-4da3cefc8dec" providerId="AD" clId="Web-{A4C081B6-7544-9706-5320-320017A78347}" dt="2024-12-08T20:36:32.068" v="116"/>
          <ac:spMkLst>
            <pc:docMk/>
            <pc:sldMk cId="2362506285" sldId="259"/>
            <ac:spMk id="37" creationId="{08C9B587-E65E-4B52-B37C-ABEBB6E87928}"/>
          </ac:spMkLst>
        </pc:spChg>
      </pc:sldChg>
      <pc:sldChg chg="new del">
        <pc:chgData name="Thakkar, Mihir" userId="S::mthak@uic.edu::e8f25e34-098f-444a-8650-4da3cefc8dec" providerId="AD" clId="Web-{A4C081B6-7544-9706-5320-320017A78347}" dt="2024-12-08T20:33:48.468" v="80"/>
        <pc:sldMkLst>
          <pc:docMk/>
          <pc:sldMk cId="3541284848" sldId="259"/>
        </pc:sldMkLst>
      </pc:sldChg>
      <pc:sldChg chg="delSp modSp add replId">
        <pc:chgData name="Thakkar, Mihir" userId="S::mthak@uic.edu::e8f25e34-098f-444a-8650-4da3cefc8dec" providerId="AD" clId="Web-{A4C081B6-7544-9706-5320-320017A78347}" dt="2024-12-08T21:02:46.766" v="130"/>
        <pc:sldMkLst>
          <pc:docMk/>
          <pc:sldMk cId="2874526492" sldId="260"/>
        </pc:sldMkLst>
        <pc:spChg chg="del mod">
          <ac:chgData name="Thakkar, Mihir" userId="S::mthak@uic.edu::e8f25e34-098f-444a-8650-4da3cefc8dec" providerId="AD" clId="Web-{A4C081B6-7544-9706-5320-320017A78347}" dt="2024-12-08T21:02:46.766" v="130"/>
          <ac:spMkLst>
            <pc:docMk/>
            <pc:sldMk cId="2874526492" sldId="260"/>
            <ac:spMk id="5" creationId="{9FCADD71-7601-D905-91A8-40263F0F0C9A}"/>
          </ac:spMkLst>
        </pc:spChg>
      </pc:sldChg>
    </pc:docChg>
  </pc:docChgLst>
  <pc:docChgLst>
    <pc:chgData name="Hernandez, Lizbeth" userId="S::lhern100@uic.edu::1638e320-65bf-49db-bce4-076866f27db8" providerId="AD" clId="Web-{1AC35EAC-163A-5D07-8F36-A495D0A9D7A2}"/>
    <pc:docChg chg="addSld modSld addMainMaster delMainMaster">
      <pc:chgData name="Hernandez, Lizbeth" userId="S::lhern100@uic.edu::1638e320-65bf-49db-bce4-076866f27db8" providerId="AD" clId="Web-{1AC35EAC-163A-5D07-8F36-A495D0A9D7A2}" dt="2024-12-05T19:15:57.425" v="55"/>
      <pc:docMkLst>
        <pc:docMk/>
      </pc:docMkLst>
      <pc:sldChg chg="addSp delSp modSp mod setBg modClrScheme chgLayout">
        <pc:chgData name="Hernandez, Lizbeth" userId="S::lhern100@uic.edu::1638e320-65bf-49db-bce4-076866f27db8" providerId="AD" clId="Web-{1AC35EAC-163A-5D07-8F36-A495D0A9D7A2}" dt="2024-12-05T19:15:57.425" v="55"/>
        <pc:sldMkLst>
          <pc:docMk/>
          <pc:sldMk cId="109857222" sldId="256"/>
        </pc:sldMkLst>
        <pc:spChg chg="mod">
          <ac:chgData name="Hernandez, Lizbeth" userId="S::lhern100@uic.edu::1638e320-65bf-49db-bce4-076866f27db8" providerId="AD" clId="Web-{1AC35EAC-163A-5D07-8F36-A495D0A9D7A2}" dt="2024-12-05T19:15:57.425" v="55"/>
          <ac:spMkLst>
            <pc:docMk/>
            <pc:sldMk cId="109857222" sldId="256"/>
            <ac:spMk id="2" creationId="{00000000-0000-0000-0000-000000000000}"/>
          </ac:spMkLst>
        </pc:spChg>
        <pc:spChg chg="mod">
          <ac:chgData name="Hernandez, Lizbeth" userId="S::lhern100@uic.edu::1638e320-65bf-49db-bce4-076866f27db8" providerId="AD" clId="Web-{1AC35EAC-163A-5D07-8F36-A495D0A9D7A2}" dt="2024-12-05T19:15:57.425" v="55"/>
          <ac:spMkLst>
            <pc:docMk/>
            <pc:sldMk cId="109857222" sldId="256"/>
            <ac:spMk id="3" creationId="{00000000-0000-0000-0000-000000000000}"/>
          </ac:spMkLst>
        </pc:spChg>
        <pc:picChg chg="add">
          <ac:chgData name="Hernandez, Lizbeth" userId="S::lhern100@uic.edu::1638e320-65bf-49db-bce4-076866f27db8" providerId="AD" clId="Web-{1AC35EAC-163A-5D07-8F36-A495D0A9D7A2}" dt="2024-12-05T19:11:01.380" v="0"/>
          <ac:picMkLst>
            <pc:docMk/>
            <pc:sldMk cId="109857222" sldId="256"/>
            <ac:picMk id="4" creationId="{7E403B3F-5E26-8F3C-8F66-2ED75B26D94F}"/>
          </ac:picMkLst>
        </pc:picChg>
      </pc:sldChg>
      <pc:sldChg chg="new">
        <pc:chgData name="Hernandez, Lizbeth" userId="S::lhern100@uic.edu::1638e320-65bf-49db-bce4-076866f27db8" providerId="AD" clId="Web-{1AC35EAC-163A-5D07-8F36-A495D0A9D7A2}" dt="2024-12-05T19:15:36.863" v="54"/>
        <pc:sldMkLst>
          <pc:docMk/>
          <pc:sldMk cId="796723850" sldId="257"/>
        </pc:sldMkLst>
      </pc:sldChg>
      <pc:sldMasterChg chg="del delSldLayout">
        <pc:chgData name="Hernandez, Lizbeth" userId="S::lhern100@uic.edu::1638e320-65bf-49db-bce4-076866f27db8" providerId="AD" clId="Web-{1AC35EAC-163A-5D07-8F36-A495D0A9D7A2}" dt="2024-12-05T19:11:01.380" v="0"/>
        <pc:sldMasterMkLst>
          <pc:docMk/>
          <pc:sldMasterMk cId="2460954070" sldId="2147483660"/>
        </pc:sldMasterMkLst>
        <pc:sldLayoutChg chg="del">
          <pc:chgData name="Hernandez, Lizbeth" userId="S::lhern100@uic.edu::1638e320-65bf-49db-bce4-076866f27db8" providerId="AD" clId="Web-{1AC35EAC-163A-5D07-8F36-A495D0A9D7A2}" dt="2024-12-05T19:11:01.380" v="0"/>
          <pc:sldLayoutMkLst>
            <pc:docMk/>
            <pc:sldMasterMk cId="2460954070" sldId="2147483660"/>
            <pc:sldLayoutMk cId="2385387890" sldId="2147483661"/>
          </pc:sldLayoutMkLst>
        </pc:sldLayoutChg>
        <pc:sldLayoutChg chg="del">
          <pc:chgData name="Hernandez, Lizbeth" userId="S::lhern100@uic.edu::1638e320-65bf-49db-bce4-076866f27db8" providerId="AD" clId="Web-{1AC35EAC-163A-5D07-8F36-A495D0A9D7A2}" dt="2024-12-05T19:11:01.380" v="0"/>
          <pc:sldLayoutMkLst>
            <pc:docMk/>
            <pc:sldMasterMk cId="2460954070" sldId="2147483660"/>
            <pc:sldLayoutMk cId="949138452" sldId="2147483662"/>
          </pc:sldLayoutMkLst>
        </pc:sldLayoutChg>
        <pc:sldLayoutChg chg="del">
          <pc:chgData name="Hernandez, Lizbeth" userId="S::lhern100@uic.edu::1638e320-65bf-49db-bce4-076866f27db8" providerId="AD" clId="Web-{1AC35EAC-163A-5D07-8F36-A495D0A9D7A2}" dt="2024-12-05T19:11:01.380" v="0"/>
          <pc:sldLayoutMkLst>
            <pc:docMk/>
            <pc:sldMasterMk cId="2460954070" sldId="2147483660"/>
            <pc:sldLayoutMk cId="2591524520" sldId="2147483663"/>
          </pc:sldLayoutMkLst>
        </pc:sldLayoutChg>
        <pc:sldLayoutChg chg="del">
          <pc:chgData name="Hernandez, Lizbeth" userId="S::lhern100@uic.edu::1638e320-65bf-49db-bce4-076866f27db8" providerId="AD" clId="Web-{1AC35EAC-163A-5D07-8F36-A495D0A9D7A2}" dt="2024-12-05T19:11:01.380" v="0"/>
          <pc:sldLayoutMkLst>
            <pc:docMk/>
            <pc:sldMasterMk cId="2460954070" sldId="2147483660"/>
            <pc:sldLayoutMk cId="1203092039" sldId="2147483664"/>
          </pc:sldLayoutMkLst>
        </pc:sldLayoutChg>
        <pc:sldLayoutChg chg="del">
          <pc:chgData name="Hernandez, Lizbeth" userId="S::lhern100@uic.edu::1638e320-65bf-49db-bce4-076866f27db8" providerId="AD" clId="Web-{1AC35EAC-163A-5D07-8F36-A495D0A9D7A2}" dt="2024-12-05T19:11:01.380" v="0"/>
          <pc:sldLayoutMkLst>
            <pc:docMk/>
            <pc:sldMasterMk cId="2460954070" sldId="2147483660"/>
            <pc:sldLayoutMk cId="3733172339" sldId="2147483665"/>
          </pc:sldLayoutMkLst>
        </pc:sldLayoutChg>
        <pc:sldLayoutChg chg="del">
          <pc:chgData name="Hernandez, Lizbeth" userId="S::lhern100@uic.edu::1638e320-65bf-49db-bce4-076866f27db8" providerId="AD" clId="Web-{1AC35EAC-163A-5D07-8F36-A495D0A9D7A2}" dt="2024-12-05T19:11:01.380" v="0"/>
          <pc:sldLayoutMkLst>
            <pc:docMk/>
            <pc:sldMasterMk cId="2460954070" sldId="2147483660"/>
            <pc:sldLayoutMk cId="3210312558" sldId="2147483666"/>
          </pc:sldLayoutMkLst>
        </pc:sldLayoutChg>
        <pc:sldLayoutChg chg="del">
          <pc:chgData name="Hernandez, Lizbeth" userId="S::lhern100@uic.edu::1638e320-65bf-49db-bce4-076866f27db8" providerId="AD" clId="Web-{1AC35EAC-163A-5D07-8F36-A495D0A9D7A2}" dt="2024-12-05T19:11:01.380" v="0"/>
          <pc:sldLayoutMkLst>
            <pc:docMk/>
            <pc:sldMasterMk cId="2460954070" sldId="2147483660"/>
            <pc:sldLayoutMk cId="3146388984" sldId="2147483667"/>
          </pc:sldLayoutMkLst>
        </pc:sldLayoutChg>
        <pc:sldLayoutChg chg="del">
          <pc:chgData name="Hernandez, Lizbeth" userId="S::lhern100@uic.edu::1638e320-65bf-49db-bce4-076866f27db8" providerId="AD" clId="Web-{1AC35EAC-163A-5D07-8F36-A495D0A9D7A2}" dt="2024-12-05T19:11:01.380" v="0"/>
          <pc:sldLayoutMkLst>
            <pc:docMk/>
            <pc:sldMasterMk cId="2460954070" sldId="2147483660"/>
            <pc:sldLayoutMk cId="3171841454" sldId="2147483668"/>
          </pc:sldLayoutMkLst>
        </pc:sldLayoutChg>
        <pc:sldLayoutChg chg="del">
          <pc:chgData name="Hernandez, Lizbeth" userId="S::lhern100@uic.edu::1638e320-65bf-49db-bce4-076866f27db8" providerId="AD" clId="Web-{1AC35EAC-163A-5D07-8F36-A495D0A9D7A2}" dt="2024-12-05T19:11:01.380" v="0"/>
          <pc:sldLayoutMkLst>
            <pc:docMk/>
            <pc:sldMasterMk cId="2460954070" sldId="2147483660"/>
            <pc:sldLayoutMk cId="1718958274" sldId="2147483669"/>
          </pc:sldLayoutMkLst>
        </pc:sldLayoutChg>
        <pc:sldLayoutChg chg="del">
          <pc:chgData name="Hernandez, Lizbeth" userId="S::lhern100@uic.edu::1638e320-65bf-49db-bce4-076866f27db8" providerId="AD" clId="Web-{1AC35EAC-163A-5D07-8F36-A495D0A9D7A2}" dt="2024-12-05T19:11:01.380" v="0"/>
          <pc:sldLayoutMkLst>
            <pc:docMk/>
            <pc:sldMasterMk cId="2460954070" sldId="2147483660"/>
            <pc:sldLayoutMk cId="2202905451" sldId="2147483670"/>
          </pc:sldLayoutMkLst>
        </pc:sldLayoutChg>
        <pc:sldLayoutChg chg="del">
          <pc:chgData name="Hernandez, Lizbeth" userId="S::lhern100@uic.edu::1638e320-65bf-49db-bce4-076866f27db8" providerId="AD" clId="Web-{1AC35EAC-163A-5D07-8F36-A495D0A9D7A2}" dt="2024-12-05T19:11:01.380" v="0"/>
          <pc:sldLayoutMkLst>
            <pc:docMk/>
            <pc:sldMasterMk cId="2460954070" sldId="2147483660"/>
            <pc:sldLayoutMk cId="3479445657" sldId="2147483671"/>
          </pc:sldLayoutMkLst>
        </pc:sldLayoutChg>
      </pc:sldMasterChg>
      <pc:sldMasterChg chg="add addSldLayout">
        <pc:chgData name="Hernandez, Lizbeth" userId="S::lhern100@uic.edu::1638e320-65bf-49db-bce4-076866f27db8" providerId="AD" clId="Web-{1AC35EAC-163A-5D07-8F36-A495D0A9D7A2}" dt="2024-12-05T19:11:01.380" v="0"/>
        <pc:sldMasterMkLst>
          <pc:docMk/>
          <pc:sldMasterMk cId="4108783795" sldId="2147483711"/>
        </pc:sldMasterMkLst>
        <pc:sldLayoutChg chg="add">
          <pc:chgData name="Hernandez, Lizbeth" userId="S::lhern100@uic.edu::1638e320-65bf-49db-bce4-076866f27db8" providerId="AD" clId="Web-{1AC35EAC-163A-5D07-8F36-A495D0A9D7A2}" dt="2024-12-05T19:11:01.380" v="0"/>
          <pc:sldLayoutMkLst>
            <pc:docMk/>
            <pc:sldMasterMk cId="4108783795" sldId="2147483711"/>
            <pc:sldLayoutMk cId="146769236" sldId="2147483700"/>
          </pc:sldLayoutMkLst>
        </pc:sldLayoutChg>
        <pc:sldLayoutChg chg="add">
          <pc:chgData name="Hernandez, Lizbeth" userId="S::lhern100@uic.edu::1638e320-65bf-49db-bce4-076866f27db8" providerId="AD" clId="Web-{1AC35EAC-163A-5D07-8F36-A495D0A9D7A2}" dt="2024-12-05T19:11:01.380" v="0"/>
          <pc:sldLayoutMkLst>
            <pc:docMk/>
            <pc:sldMasterMk cId="4108783795" sldId="2147483711"/>
            <pc:sldLayoutMk cId="4027313100" sldId="2147483701"/>
          </pc:sldLayoutMkLst>
        </pc:sldLayoutChg>
        <pc:sldLayoutChg chg="add">
          <pc:chgData name="Hernandez, Lizbeth" userId="S::lhern100@uic.edu::1638e320-65bf-49db-bce4-076866f27db8" providerId="AD" clId="Web-{1AC35EAC-163A-5D07-8F36-A495D0A9D7A2}" dt="2024-12-05T19:11:01.380" v="0"/>
          <pc:sldLayoutMkLst>
            <pc:docMk/>
            <pc:sldMasterMk cId="4108783795" sldId="2147483711"/>
            <pc:sldLayoutMk cId="1441683024" sldId="2147483702"/>
          </pc:sldLayoutMkLst>
        </pc:sldLayoutChg>
        <pc:sldLayoutChg chg="add">
          <pc:chgData name="Hernandez, Lizbeth" userId="S::lhern100@uic.edu::1638e320-65bf-49db-bce4-076866f27db8" providerId="AD" clId="Web-{1AC35EAC-163A-5D07-8F36-A495D0A9D7A2}" dt="2024-12-05T19:11:01.380" v="0"/>
          <pc:sldLayoutMkLst>
            <pc:docMk/>
            <pc:sldMasterMk cId="4108783795" sldId="2147483711"/>
            <pc:sldLayoutMk cId="2443959088" sldId="2147483703"/>
          </pc:sldLayoutMkLst>
        </pc:sldLayoutChg>
        <pc:sldLayoutChg chg="add">
          <pc:chgData name="Hernandez, Lizbeth" userId="S::lhern100@uic.edu::1638e320-65bf-49db-bce4-076866f27db8" providerId="AD" clId="Web-{1AC35EAC-163A-5D07-8F36-A495D0A9D7A2}" dt="2024-12-05T19:11:01.380" v="0"/>
          <pc:sldLayoutMkLst>
            <pc:docMk/>
            <pc:sldMasterMk cId="4108783795" sldId="2147483711"/>
            <pc:sldLayoutMk cId="407274239" sldId="2147483704"/>
          </pc:sldLayoutMkLst>
        </pc:sldLayoutChg>
        <pc:sldLayoutChg chg="add">
          <pc:chgData name="Hernandez, Lizbeth" userId="S::lhern100@uic.edu::1638e320-65bf-49db-bce4-076866f27db8" providerId="AD" clId="Web-{1AC35EAC-163A-5D07-8F36-A495D0A9D7A2}" dt="2024-12-05T19:11:01.380" v="0"/>
          <pc:sldLayoutMkLst>
            <pc:docMk/>
            <pc:sldMasterMk cId="4108783795" sldId="2147483711"/>
            <pc:sldLayoutMk cId="3152971647" sldId="2147483705"/>
          </pc:sldLayoutMkLst>
        </pc:sldLayoutChg>
        <pc:sldLayoutChg chg="add">
          <pc:chgData name="Hernandez, Lizbeth" userId="S::lhern100@uic.edu::1638e320-65bf-49db-bce4-076866f27db8" providerId="AD" clId="Web-{1AC35EAC-163A-5D07-8F36-A495D0A9D7A2}" dt="2024-12-05T19:11:01.380" v="0"/>
          <pc:sldLayoutMkLst>
            <pc:docMk/>
            <pc:sldMasterMk cId="4108783795" sldId="2147483711"/>
            <pc:sldLayoutMk cId="496027213" sldId="2147483706"/>
          </pc:sldLayoutMkLst>
        </pc:sldLayoutChg>
        <pc:sldLayoutChg chg="add">
          <pc:chgData name="Hernandez, Lizbeth" userId="S::lhern100@uic.edu::1638e320-65bf-49db-bce4-076866f27db8" providerId="AD" clId="Web-{1AC35EAC-163A-5D07-8F36-A495D0A9D7A2}" dt="2024-12-05T19:11:01.380" v="0"/>
          <pc:sldLayoutMkLst>
            <pc:docMk/>
            <pc:sldMasterMk cId="4108783795" sldId="2147483711"/>
            <pc:sldLayoutMk cId="2151476070" sldId="2147483707"/>
          </pc:sldLayoutMkLst>
        </pc:sldLayoutChg>
        <pc:sldLayoutChg chg="add">
          <pc:chgData name="Hernandez, Lizbeth" userId="S::lhern100@uic.edu::1638e320-65bf-49db-bce4-076866f27db8" providerId="AD" clId="Web-{1AC35EAC-163A-5D07-8F36-A495D0A9D7A2}" dt="2024-12-05T19:11:01.380" v="0"/>
          <pc:sldLayoutMkLst>
            <pc:docMk/>
            <pc:sldMasterMk cId="4108783795" sldId="2147483711"/>
            <pc:sldLayoutMk cId="1188039414" sldId="2147483708"/>
          </pc:sldLayoutMkLst>
        </pc:sldLayoutChg>
        <pc:sldLayoutChg chg="add">
          <pc:chgData name="Hernandez, Lizbeth" userId="S::lhern100@uic.edu::1638e320-65bf-49db-bce4-076866f27db8" providerId="AD" clId="Web-{1AC35EAC-163A-5D07-8F36-A495D0A9D7A2}" dt="2024-12-05T19:11:01.380" v="0"/>
          <pc:sldLayoutMkLst>
            <pc:docMk/>
            <pc:sldMasterMk cId="4108783795" sldId="2147483711"/>
            <pc:sldLayoutMk cId="2869252562" sldId="2147483709"/>
          </pc:sldLayoutMkLst>
        </pc:sldLayoutChg>
        <pc:sldLayoutChg chg="add">
          <pc:chgData name="Hernandez, Lizbeth" userId="S::lhern100@uic.edu::1638e320-65bf-49db-bce4-076866f27db8" providerId="AD" clId="Web-{1AC35EAC-163A-5D07-8F36-A495D0A9D7A2}" dt="2024-12-05T19:11:01.380" v="0"/>
          <pc:sldLayoutMkLst>
            <pc:docMk/>
            <pc:sldMasterMk cId="4108783795" sldId="2147483711"/>
            <pc:sldLayoutMk cId="1459992464" sldId="2147483710"/>
          </pc:sldLayoutMkLst>
        </pc:sldLayoutChg>
      </pc:sldMasterChg>
    </pc:docChg>
  </pc:docChgLst>
  <pc:docChgLst>
    <pc:chgData name="Pakrosnis, Al" userId="S::apakr2@uic.edu::e3483507-3f27-4a64-af57-64cc896e4520" providerId="AD" clId="Web-{7B467E65-C8B3-9029-5D2F-724A427D8ADB}"/>
    <pc:docChg chg="modSld">
      <pc:chgData name="Pakrosnis, Al" userId="S::apakr2@uic.edu::e3483507-3f27-4a64-af57-64cc896e4520" providerId="AD" clId="Web-{7B467E65-C8B3-9029-5D2F-724A427D8ADB}" dt="2024-12-09T05:44:16.398" v="19" actId="20577"/>
      <pc:docMkLst>
        <pc:docMk/>
      </pc:docMkLst>
      <pc:sldChg chg="modSp">
        <pc:chgData name="Pakrosnis, Al" userId="S::apakr2@uic.edu::e3483507-3f27-4a64-af57-64cc896e4520" providerId="AD" clId="Web-{7B467E65-C8B3-9029-5D2F-724A427D8ADB}" dt="2024-12-09T05:44:16.398" v="19" actId="20577"/>
        <pc:sldMkLst>
          <pc:docMk/>
          <pc:sldMk cId="2892754162" sldId="261"/>
        </pc:sldMkLst>
        <pc:spChg chg="mod">
          <ac:chgData name="Pakrosnis, Al" userId="S::apakr2@uic.edu::e3483507-3f27-4a64-af57-64cc896e4520" providerId="AD" clId="Web-{7B467E65-C8B3-9029-5D2F-724A427D8ADB}" dt="2024-12-09T05:44:16.398" v="19" actId="20577"/>
          <ac:spMkLst>
            <pc:docMk/>
            <pc:sldMk cId="2892754162" sldId="261"/>
            <ac:spMk id="3" creationId="{00000000-0000-0000-0000-000000000000}"/>
          </ac:spMkLst>
        </pc:spChg>
      </pc:sldChg>
      <pc:sldChg chg="modSp">
        <pc:chgData name="Pakrosnis, Al" userId="S::apakr2@uic.edu::e3483507-3f27-4a64-af57-64cc896e4520" providerId="AD" clId="Web-{7B467E65-C8B3-9029-5D2F-724A427D8ADB}" dt="2024-12-09T05:33:50.868" v="16" actId="20577"/>
        <pc:sldMkLst>
          <pc:docMk/>
          <pc:sldMk cId="11639763" sldId="265"/>
        </pc:sldMkLst>
        <pc:spChg chg="mod">
          <ac:chgData name="Pakrosnis, Al" userId="S::apakr2@uic.edu::e3483507-3f27-4a64-af57-64cc896e4520" providerId="AD" clId="Web-{7B467E65-C8B3-9029-5D2F-724A427D8ADB}" dt="2024-12-09T05:33:50.868" v="16" actId="20577"/>
          <ac:spMkLst>
            <pc:docMk/>
            <pc:sldMk cId="11639763" sldId="265"/>
            <ac:spMk id="3" creationId="{00000000-0000-0000-0000-000000000000}"/>
          </ac:spMkLst>
        </pc:spChg>
      </pc:sldChg>
    </pc:docChg>
  </pc:docChgLst>
  <pc:docChgLst>
    <pc:chgData name="Pakrosnis, Al" userId="S::apakr2@uic.edu::e3483507-3f27-4a64-af57-64cc896e4520" providerId="AD" clId="Web-{D1858823-0061-180D-AC38-0F10624C798D}"/>
    <pc:docChg chg="modSld">
      <pc:chgData name="Pakrosnis, Al" userId="S::apakr2@uic.edu::e3483507-3f27-4a64-af57-64cc896e4520" providerId="AD" clId="Web-{D1858823-0061-180D-AC38-0F10624C798D}" dt="2024-12-09T03:46:43.332" v="33" actId="20577"/>
      <pc:docMkLst>
        <pc:docMk/>
      </pc:docMkLst>
      <pc:sldChg chg="modSp">
        <pc:chgData name="Pakrosnis, Al" userId="S::apakr2@uic.edu::e3483507-3f27-4a64-af57-64cc896e4520" providerId="AD" clId="Web-{D1858823-0061-180D-AC38-0F10624C798D}" dt="2024-12-09T03:46:43.332" v="33" actId="20577"/>
        <pc:sldMkLst>
          <pc:docMk/>
          <pc:sldMk cId="163732766" sldId="262"/>
        </pc:sldMkLst>
        <pc:spChg chg="mod">
          <ac:chgData name="Pakrosnis, Al" userId="S::apakr2@uic.edu::e3483507-3f27-4a64-af57-64cc896e4520" providerId="AD" clId="Web-{D1858823-0061-180D-AC38-0F10624C798D}" dt="2024-12-09T03:46:43.332" v="33" actId="20577"/>
          <ac:spMkLst>
            <pc:docMk/>
            <pc:sldMk cId="163732766" sldId="262"/>
            <ac:spMk id="3" creationId="{00000000-0000-0000-0000-000000000000}"/>
          </ac:spMkLst>
        </pc:spChg>
      </pc:sldChg>
    </pc:docChg>
  </pc:docChgLst>
  <pc:docChgLst>
    <pc:chgData name="Thakkar, Mihir" userId="S::mthak@uic.edu::e8f25e34-098f-444a-8650-4da3cefc8dec" providerId="AD" clId="Web-{F4ABEA3D-847B-D539-FFFD-E149F262B6CC}"/>
    <pc:docChg chg="modSld">
      <pc:chgData name="Thakkar, Mihir" userId="S::mthak@uic.edu::e8f25e34-098f-444a-8650-4da3cefc8dec" providerId="AD" clId="Web-{F4ABEA3D-847B-D539-FFFD-E149F262B6CC}" dt="2024-12-09T04:33:13.737" v="16" actId="1076"/>
      <pc:docMkLst>
        <pc:docMk/>
      </pc:docMkLst>
      <pc:sldChg chg="addSp delSp modSp">
        <pc:chgData name="Thakkar, Mihir" userId="S::mthak@uic.edu::e8f25e34-098f-444a-8650-4da3cefc8dec" providerId="AD" clId="Web-{F4ABEA3D-847B-D539-FFFD-E149F262B6CC}" dt="2024-12-09T04:33:13.737" v="16" actId="1076"/>
        <pc:sldMkLst>
          <pc:docMk/>
          <pc:sldMk cId="2939917860" sldId="264"/>
        </pc:sldMkLst>
        <pc:graphicFrameChg chg="del mod">
          <ac:chgData name="Thakkar, Mihir" userId="S::mthak@uic.edu::e8f25e34-098f-444a-8650-4da3cefc8dec" providerId="AD" clId="Web-{F4ABEA3D-847B-D539-FFFD-E149F262B6CC}" dt="2024-12-09T04:31:15.453" v="2"/>
          <ac:graphicFrameMkLst>
            <pc:docMk/>
            <pc:sldMk cId="2939917860" sldId="264"/>
            <ac:graphicFrameMk id="5" creationId="{81ABC8B6-9675-A71B-2909-E8E848081619}"/>
          </ac:graphicFrameMkLst>
        </pc:graphicFrameChg>
        <pc:graphicFrameChg chg="add mod">
          <ac:chgData name="Thakkar, Mihir" userId="S::mthak@uic.edu::e8f25e34-098f-444a-8650-4da3cefc8dec" providerId="AD" clId="Web-{F4ABEA3D-847B-D539-FFFD-E149F262B6CC}" dt="2024-12-09T04:33:13.737" v="16" actId="1076"/>
          <ac:graphicFrameMkLst>
            <pc:docMk/>
            <pc:sldMk cId="2939917860" sldId="264"/>
            <ac:graphicFrameMk id="6" creationId="{81ABC8B6-9675-A71B-2909-E8E848081619}"/>
          </ac:graphicFrameMkLst>
        </pc:graphicFrameChg>
        <pc:graphicFrameChg chg="add mod">
          <ac:chgData name="Thakkar, Mihir" userId="S::mthak@uic.edu::e8f25e34-098f-444a-8650-4da3cefc8dec" providerId="AD" clId="Web-{F4ABEA3D-847B-D539-FFFD-E149F262B6CC}" dt="2024-12-09T04:31:51.579" v="8" actId="14100"/>
          <ac:graphicFrameMkLst>
            <pc:docMk/>
            <pc:sldMk cId="2939917860" sldId="264"/>
            <ac:graphicFrameMk id="8" creationId="{1DA7E621-DE91-5C55-61F4-5867E9EE3C25}"/>
          </ac:graphicFrameMkLst>
        </pc:graphicFrameChg>
        <pc:graphicFrameChg chg="del">
          <ac:chgData name="Thakkar, Mihir" userId="S::mthak@uic.edu::e8f25e34-098f-444a-8650-4da3cefc8dec" providerId="AD" clId="Web-{F4ABEA3D-847B-D539-FFFD-E149F262B6CC}" dt="2024-12-09T04:31:29.735" v="5"/>
          <ac:graphicFrameMkLst>
            <pc:docMk/>
            <pc:sldMk cId="2939917860" sldId="264"/>
            <ac:graphicFrameMk id="9" creationId="{1DA7E621-DE91-5C55-61F4-5867E9EE3C25}"/>
          </ac:graphicFrameMkLst>
        </pc:graphicFrameChg>
      </pc:sldChg>
    </pc:docChg>
  </pc:docChgLst>
  <pc:docChgLst>
    <pc:chgData name="Saini, Rohan" userId="S::rsaini21@uic.edu::29397d77-5c0a-40f0-959d-922a35a80fdf" providerId="AD" clId="Web-{00ED2149-5977-A00F-F2AD-D1D6DC67938C}"/>
    <pc:docChg chg="modSld">
      <pc:chgData name="Saini, Rohan" userId="S::rsaini21@uic.edu::29397d77-5c0a-40f0-959d-922a35a80fdf" providerId="AD" clId="Web-{00ED2149-5977-A00F-F2AD-D1D6DC67938C}" dt="2024-12-09T00:30:05.689" v="14" actId="20577"/>
      <pc:docMkLst>
        <pc:docMk/>
      </pc:docMkLst>
      <pc:sldChg chg="modSp">
        <pc:chgData name="Saini, Rohan" userId="S::rsaini21@uic.edu::29397d77-5c0a-40f0-959d-922a35a80fdf" providerId="AD" clId="Web-{00ED2149-5977-A00F-F2AD-D1D6DC67938C}" dt="2024-12-09T00:30:05.689" v="14" actId="20577"/>
        <pc:sldMkLst>
          <pc:docMk/>
          <pc:sldMk cId="109857222" sldId="256"/>
        </pc:sldMkLst>
        <pc:spChg chg="mod">
          <ac:chgData name="Saini, Rohan" userId="S::rsaini21@uic.edu::29397d77-5c0a-40f0-959d-922a35a80fdf" providerId="AD" clId="Web-{00ED2149-5977-A00F-F2AD-D1D6DC67938C}" dt="2024-12-09T00:30:05.689" v="14" actId="20577"/>
          <ac:spMkLst>
            <pc:docMk/>
            <pc:sldMk cId="109857222" sldId="256"/>
            <ac:spMk id="3" creationId="{00000000-0000-0000-0000-000000000000}"/>
          </ac:spMkLst>
        </pc:spChg>
      </pc:sldChg>
    </pc:docChg>
  </pc:docChgLst>
  <pc:docChgLst>
    <pc:chgData name="Thakkar, Mihir" userId="S::mthak@uic.edu::e8f25e34-098f-444a-8650-4da3cefc8dec" providerId="AD" clId="Web-{38722D81-F4F8-2F72-C69A-7E0383E02DB2}"/>
    <pc:docChg chg="modSld">
      <pc:chgData name="Thakkar, Mihir" userId="S::mthak@uic.edu::e8f25e34-098f-444a-8650-4da3cefc8dec" providerId="AD" clId="Web-{38722D81-F4F8-2F72-C69A-7E0383E02DB2}" dt="2024-12-09T05:36:31.014" v="155" actId="20577"/>
      <pc:docMkLst>
        <pc:docMk/>
      </pc:docMkLst>
      <pc:sldChg chg="modSp">
        <pc:chgData name="Thakkar, Mihir" userId="S::mthak@uic.edu::e8f25e34-098f-444a-8650-4da3cefc8dec" providerId="AD" clId="Web-{38722D81-F4F8-2F72-C69A-7E0383E02DB2}" dt="2024-12-09T05:34:21.261" v="52" actId="20577"/>
        <pc:sldMkLst>
          <pc:docMk/>
          <pc:sldMk cId="163732766" sldId="262"/>
        </pc:sldMkLst>
        <pc:spChg chg="mod">
          <ac:chgData name="Thakkar, Mihir" userId="S::mthak@uic.edu::e8f25e34-098f-444a-8650-4da3cefc8dec" providerId="AD" clId="Web-{38722D81-F4F8-2F72-C69A-7E0383E02DB2}" dt="2024-12-09T05:34:21.261" v="52" actId="20577"/>
          <ac:spMkLst>
            <pc:docMk/>
            <pc:sldMk cId="163732766" sldId="262"/>
            <ac:spMk id="3" creationId="{00000000-0000-0000-0000-000000000000}"/>
          </ac:spMkLst>
        </pc:spChg>
      </pc:sldChg>
      <pc:sldChg chg="addSp delSp modSp">
        <pc:chgData name="Thakkar, Mihir" userId="S::mthak@uic.edu::e8f25e34-098f-444a-8650-4da3cefc8dec" providerId="AD" clId="Web-{38722D81-F4F8-2F72-C69A-7E0383E02DB2}" dt="2024-12-09T05:30:14.753" v="5" actId="1076"/>
        <pc:sldMkLst>
          <pc:docMk/>
          <pc:sldMk cId="2939917860" sldId="264"/>
        </pc:sldMkLst>
        <pc:graphicFrameChg chg="add mod">
          <ac:chgData name="Thakkar, Mihir" userId="S::mthak@uic.edu::e8f25e34-098f-444a-8650-4da3cefc8dec" providerId="AD" clId="Web-{38722D81-F4F8-2F72-C69A-7E0383E02DB2}" dt="2024-12-09T05:29:54.487" v="2" actId="1076"/>
          <ac:graphicFrameMkLst>
            <pc:docMk/>
            <pc:sldMk cId="2939917860" sldId="264"/>
            <ac:graphicFrameMk id="6" creationId="{81ABC8B6-9675-A71B-2909-E8E848081619}"/>
          </ac:graphicFrameMkLst>
        </pc:graphicFrameChg>
        <pc:graphicFrameChg chg="add mod">
          <ac:chgData name="Thakkar, Mihir" userId="S::mthak@uic.edu::e8f25e34-098f-444a-8650-4da3cefc8dec" providerId="AD" clId="Web-{38722D81-F4F8-2F72-C69A-7E0383E02DB2}" dt="2024-12-09T05:30:14.753" v="5" actId="1076"/>
          <ac:graphicFrameMkLst>
            <pc:docMk/>
            <pc:sldMk cId="2939917860" sldId="264"/>
            <ac:graphicFrameMk id="8" creationId="{1DA7E621-DE91-5C55-61F4-5867E9EE3C25}"/>
          </ac:graphicFrameMkLst>
        </pc:graphicFrameChg>
        <pc:graphicFrameChg chg="del">
          <ac:chgData name="Thakkar, Mihir" userId="S::mthak@uic.edu::e8f25e34-098f-444a-8650-4da3cefc8dec" providerId="AD" clId="Web-{38722D81-F4F8-2F72-C69A-7E0383E02DB2}" dt="2024-12-09T05:29:51.237" v="0"/>
          <ac:graphicFrameMkLst>
            <pc:docMk/>
            <pc:sldMk cId="2939917860" sldId="264"/>
            <ac:graphicFrameMk id="9" creationId="{81ABC8B6-9675-A71B-2909-E8E848081619}"/>
          </ac:graphicFrameMkLst>
        </pc:graphicFrameChg>
        <pc:graphicFrameChg chg="del">
          <ac:chgData name="Thakkar, Mihir" userId="S::mthak@uic.edu::e8f25e34-098f-444a-8650-4da3cefc8dec" providerId="AD" clId="Web-{38722D81-F4F8-2F72-C69A-7E0383E02DB2}" dt="2024-12-09T05:29:57.425" v="3"/>
          <ac:graphicFrameMkLst>
            <pc:docMk/>
            <pc:sldMk cId="2939917860" sldId="264"/>
            <ac:graphicFrameMk id="10" creationId="{1DA7E621-DE91-5C55-61F4-5867E9EE3C25}"/>
          </ac:graphicFrameMkLst>
        </pc:graphicFrameChg>
      </pc:sldChg>
      <pc:sldChg chg="modSp">
        <pc:chgData name="Thakkar, Mihir" userId="S::mthak@uic.edu::e8f25e34-098f-444a-8650-4da3cefc8dec" providerId="AD" clId="Web-{38722D81-F4F8-2F72-C69A-7E0383E02DB2}" dt="2024-12-09T05:36:31.014" v="155" actId="20577"/>
        <pc:sldMkLst>
          <pc:docMk/>
          <pc:sldMk cId="11639763" sldId="265"/>
        </pc:sldMkLst>
        <pc:spChg chg="mod">
          <ac:chgData name="Thakkar, Mihir" userId="S::mthak@uic.edu::e8f25e34-098f-444a-8650-4da3cefc8dec" providerId="AD" clId="Web-{38722D81-F4F8-2F72-C69A-7E0383E02DB2}" dt="2024-12-09T05:36:31.014" v="155" actId="20577"/>
          <ac:spMkLst>
            <pc:docMk/>
            <pc:sldMk cId="11639763" sldId="265"/>
            <ac:spMk id="3" creationId="{00000000-0000-0000-0000-000000000000}"/>
          </ac:spMkLst>
        </pc:spChg>
      </pc:sldChg>
    </pc:docChg>
  </pc:docChgLst>
  <pc:docChgLst>
    <pc:chgData name="Thakkar, Mihir" userId="S::mthak@uic.edu::e8f25e34-098f-444a-8650-4da3cefc8dec" providerId="AD" clId="Web-{D85BE77B-FDD4-AC82-E306-7413DEA708A8}"/>
    <pc:docChg chg="addSld delSld modSld">
      <pc:chgData name="Thakkar, Mihir" userId="S::mthak@uic.edu::e8f25e34-098f-444a-8650-4da3cefc8dec" providerId="AD" clId="Web-{D85BE77B-FDD4-AC82-E306-7413DEA708A8}" dt="2024-12-08T23:03:25.590" v="92" actId="20577"/>
      <pc:docMkLst>
        <pc:docMk/>
      </pc:docMkLst>
      <pc:sldChg chg="new del">
        <pc:chgData name="Thakkar, Mihir" userId="S::mthak@uic.edu::e8f25e34-098f-444a-8650-4da3cefc8dec" providerId="AD" clId="Web-{D85BE77B-FDD4-AC82-E306-7413DEA708A8}" dt="2024-12-08T22:47:15.201" v="2"/>
        <pc:sldMkLst>
          <pc:docMk/>
          <pc:sldMk cId="46019249" sldId="260"/>
        </pc:sldMkLst>
      </pc:sldChg>
      <pc:sldChg chg="addSp delSp modSp add replId">
        <pc:chgData name="Thakkar, Mihir" userId="S::mthak@uic.edu::e8f25e34-098f-444a-8650-4da3cefc8dec" providerId="AD" clId="Web-{D85BE77B-FDD4-AC82-E306-7413DEA708A8}" dt="2024-12-08T22:59:47.731" v="29" actId="20577"/>
        <pc:sldMkLst>
          <pc:docMk/>
          <pc:sldMk cId="2561583570" sldId="260"/>
        </pc:sldMkLst>
        <pc:spChg chg="mod">
          <ac:chgData name="Thakkar, Mihir" userId="S::mthak@uic.edu::e8f25e34-098f-444a-8650-4da3cefc8dec" providerId="AD" clId="Web-{D85BE77B-FDD4-AC82-E306-7413DEA708A8}" dt="2024-12-08T22:59:47.731" v="29" actId="20577"/>
          <ac:spMkLst>
            <pc:docMk/>
            <pc:sldMk cId="2561583570" sldId="260"/>
            <ac:spMk id="3" creationId="{00000000-0000-0000-0000-000000000000}"/>
          </ac:spMkLst>
        </pc:spChg>
        <pc:spChg chg="del mod">
          <ac:chgData name="Thakkar, Mihir" userId="S::mthak@uic.edu::e8f25e34-098f-444a-8650-4da3cefc8dec" providerId="AD" clId="Web-{D85BE77B-FDD4-AC82-E306-7413DEA708A8}" dt="2024-12-08T22:47:23.544" v="5"/>
          <ac:spMkLst>
            <pc:docMk/>
            <pc:sldMk cId="2561583570" sldId="260"/>
            <ac:spMk id="5" creationId="{9FCADD71-7601-D905-91A8-40263F0F0C9A}"/>
          </ac:spMkLst>
        </pc:spChg>
        <pc:spChg chg="add mod">
          <ac:chgData name="Thakkar, Mihir" userId="S::mthak@uic.edu::e8f25e34-098f-444a-8650-4da3cefc8dec" providerId="AD" clId="Web-{D85BE77B-FDD4-AC82-E306-7413DEA708A8}" dt="2024-12-08T22:57:38.481" v="23" actId="20577"/>
          <ac:spMkLst>
            <pc:docMk/>
            <pc:sldMk cId="2561583570" sldId="260"/>
            <ac:spMk id="6" creationId="{9E1CB139-9686-A49E-C86F-EAAA193F6F51}"/>
          </ac:spMkLst>
        </pc:spChg>
      </pc:sldChg>
      <pc:sldChg chg="del">
        <pc:chgData name="Thakkar, Mihir" userId="S::mthak@uic.edu::e8f25e34-098f-444a-8650-4da3cefc8dec" providerId="AD" clId="Web-{D85BE77B-FDD4-AC82-E306-7413DEA708A8}" dt="2024-12-08T22:22:52.746" v="0"/>
        <pc:sldMkLst>
          <pc:docMk/>
          <pc:sldMk cId="2874526492" sldId="260"/>
        </pc:sldMkLst>
      </pc:sldChg>
      <pc:sldChg chg="modSp">
        <pc:chgData name="Thakkar, Mihir" userId="S::mthak@uic.edu::e8f25e34-098f-444a-8650-4da3cefc8dec" providerId="AD" clId="Web-{D85BE77B-FDD4-AC82-E306-7413DEA708A8}" dt="2024-12-08T23:02:10.481" v="79" actId="20577"/>
        <pc:sldMkLst>
          <pc:docMk/>
          <pc:sldMk cId="2892754162" sldId="261"/>
        </pc:sldMkLst>
        <pc:spChg chg="mod">
          <ac:chgData name="Thakkar, Mihir" userId="S::mthak@uic.edu::e8f25e34-098f-444a-8650-4da3cefc8dec" providerId="AD" clId="Web-{D85BE77B-FDD4-AC82-E306-7413DEA708A8}" dt="2024-12-08T23:02:10.481" v="79" actId="20577"/>
          <ac:spMkLst>
            <pc:docMk/>
            <pc:sldMk cId="2892754162" sldId="261"/>
            <ac:spMk id="3" creationId="{00000000-0000-0000-0000-000000000000}"/>
          </ac:spMkLst>
        </pc:spChg>
        <pc:spChg chg="mod">
          <ac:chgData name="Thakkar, Mihir" userId="S::mthak@uic.edu::e8f25e34-098f-444a-8650-4da3cefc8dec" providerId="AD" clId="Web-{D85BE77B-FDD4-AC82-E306-7413DEA708A8}" dt="2024-12-08T23:01:04.965" v="56" actId="20577"/>
          <ac:spMkLst>
            <pc:docMk/>
            <pc:sldMk cId="2892754162" sldId="261"/>
            <ac:spMk id="5" creationId="{9FCADD71-7601-D905-91A8-40263F0F0C9A}"/>
          </ac:spMkLst>
        </pc:spChg>
      </pc:sldChg>
      <pc:sldChg chg="modSp">
        <pc:chgData name="Thakkar, Mihir" userId="S::mthak@uic.edu::e8f25e34-098f-444a-8650-4da3cefc8dec" providerId="AD" clId="Web-{D85BE77B-FDD4-AC82-E306-7413DEA708A8}" dt="2024-12-08T23:03:25.590" v="92" actId="20577"/>
        <pc:sldMkLst>
          <pc:docMk/>
          <pc:sldMk cId="163732766" sldId="262"/>
        </pc:sldMkLst>
        <pc:spChg chg="mod">
          <ac:chgData name="Thakkar, Mihir" userId="S::mthak@uic.edu::e8f25e34-098f-444a-8650-4da3cefc8dec" providerId="AD" clId="Web-{D85BE77B-FDD4-AC82-E306-7413DEA708A8}" dt="2024-12-08T23:03:25.590" v="92" actId="20577"/>
          <ac:spMkLst>
            <pc:docMk/>
            <pc:sldMk cId="163732766" sldId="262"/>
            <ac:spMk id="5" creationId="{9FCADD71-7601-D905-91A8-40263F0F0C9A}"/>
          </ac:spMkLst>
        </pc:spChg>
      </pc:sldChg>
      <pc:sldChg chg="add replId">
        <pc:chgData name="Thakkar, Mihir" userId="S::mthak@uic.edu::e8f25e34-098f-444a-8650-4da3cefc8dec" providerId="AD" clId="Web-{D85BE77B-FDD4-AC82-E306-7413DEA708A8}" dt="2024-12-08T23:03:02.090" v="85"/>
        <pc:sldMkLst>
          <pc:docMk/>
          <pc:sldMk cId="2939917860" sldId="264"/>
        </pc:sldMkLst>
      </pc:sldChg>
      <pc:sldChg chg="new del">
        <pc:chgData name="Thakkar, Mihir" userId="S::mthak@uic.edu::e8f25e34-098f-444a-8650-4da3cefc8dec" providerId="AD" clId="Web-{D85BE77B-FDD4-AC82-E306-7413DEA708A8}" dt="2024-12-08T23:02:41.168" v="84"/>
        <pc:sldMkLst>
          <pc:docMk/>
          <pc:sldMk cId="3996426873" sldId="26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ic365.sharepoint.com/sites/O365-IDS420FinalProject/Shared%20Documents/Final%20Project%20Workboo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uic365.sharepoint.com/sites/O365-IDS420FinalProject/Shared%20Documents/Final%20Project%20Workboo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cost  and # machines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'https://uic365.sharepoint.com/sites/O365-IDS420FinalProject/Shared Documents/[Final Project Workbook.xlsx]Graph |'!$B$1</c:f>
              <c:strCache>
                <c:ptCount val="1"/>
                <c:pt idx="0">
                  <c:v>total cost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'https://uic365.sharepoint.com/sites/O365-IDS420FinalProject/Shared Documents/[Final Project Workbook.xlsx]Graph |'!$A$2:$A$5</c:f>
              <c:numCache>
                <c:formatCode>General</c:formatCode>
                <c:ptCount val="4"/>
                <c:pt idx="0">
                  <c:v>3</c:v>
                </c:pt>
                <c:pt idx="1">
                  <c:v>4</c:v>
                </c:pt>
                <c:pt idx="2">
                  <c:v>5</c:v>
                </c:pt>
                <c:pt idx="3">
                  <c:v>6</c:v>
                </c:pt>
              </c:numCache>
            </c:numRef>
          </c:cat>
          <c:val>
            <c:numRef>
              <c:f>'https://uic365.sharepoint.com/sites/O365-IDS420FinalProject/Shared Documents/[Final Project Workbook.xlsx]Graph |'!$B$2:$B$5</c:f>
              <c:numCache>
                <c:formatCode>"$"#,##0.00</c:formatCode>
                <c:ptCount val="4"/>
                <c:pt idx="0">
                  <c:v>20770</c:v>
                </c:pt>
                <c:pt idx="1">
                  <c:v>27240</c:v>
                </c:pt>
                <c:pt idx="2">
                  <c:v>38160</c:v>
                </c:pt>
                <c:pt idx="3">
                  <c:v>43760</c:v>
                </c:pt>
              </c:numCache>
            </c:numRef>
          </c:val>
          <c:extLst>
            <c:ext xmlns:c16="http://schemas.microsoft.com/office/drawing/2014/chart" uri="{C3380CC4-5D6E-409C-BE32-E72D297353CC}">
              <c16:uniqueId val="{00000000-755C-45E0-B782-3119D129767C}"/>
            </c:ext>
          </c:extLst>
        </c:ser>
        <c:dLbls>
          <c:dLblPos val="outEnd"/>
          <c:showLegendKey val="0"/>
          <c:showVal val="1"/>
          <c:showCatName val="0"/>
          <c:showSerName val="0"/>
          <c:showPercent val="0"/>
          <c:showBubbleSize val="0"/>
        </c:dLbls>
        <c:gapWidth val="219"/>
        <c:overlap val="-27"/>
        <c:axId val="1861899503"/>
        <c:axId val="1586470384"/>
      </c:barChart>
      <c:catAx>
        <c:axId val="18618995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Machines</a:t>
                </a:r>
              </a:p>
            </c:rich>
          </c:tx>
          <c:layout>
            <c:manualLayout>
              <c:xMode val="edge"/>
              <c:yMode val="edge"/>
              <c:x val="0.45273490813648287"/>
              <c:y val="0.891357588922074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6470384"/>
        <c:crosses val="autoZero"/>
        <c:auto val="1"/>
        <c:lblAlgn val="ctr"/>
        <c:lblOffset val="100"/>
        <c:noMultiLvlLbl val="0"/>
      </c:catAx>
      <c:valAx>
        <c:axId val="1586470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Cost</a:t>
                </a:r>
              </a:p>
            </c:rich>
          </c:tx>
          <c:layout>
            <c:manualLayout>
              <c:xMode val="edge"/>
              <c:yMode val="edge"/>
              <c:x val="3.0555555555555555E-2"/>
              <c:y val="0.3448095981536790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189950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'https://uic365.sharepoint.com/sites/O365-IDS420FinalProject/Shared Documents/[Final Project Workbook.xlsx]Graph ||'!$B$1</c:f>
              <c:strCache>
                <c:ptCount val="1"/>
                <c:pt idx="0">
                  <c:v>Avg Queue Length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'https://uic365.sharepoint.com/sites/O365-IDS420FinalProject/Shared Documents/[Final Project Workbook.xlsx]Graph ||'!A2:A5</c:f>
              <c:numCache>
                <c:formatCode>General</c:formatCode>
                <c:ptCount val="4"/>
                <c:pt idx="0">
                  <c:v>3</c:v>
                </c:pt>
                <c:pt idx="1">
                  <c:v>4</c:v>
                </c:pt>
                <c:pt idx="2">
                  <c:v>5</c:v>
                </c:pt>
                <c:pt idx="3">
                  <c:v>6</c:v>
                </c:pt>
              </c:numCache>
            </c:numRef>
          </c:cat>
          <c:val>
            <c:numRef>
              <c:f>'https://uic365.sharepoint.com/sites/O365-IDS420FinalProject/Shared Documents/[Final Project Workbook.xlsx]Graph ||'!$B$2:$B$5</c:f>
              <c:numCache>
                <c:formatCode>General</c:formatCode>
                <c:ptCount val="4"/>
                <c:pt idx="0">
                  <c:v>0.47249999999999998</c:v>
                </c:pt>
                <c:pt idx="1">
                  <c:v>0.63749999999999996</c:v>
                </c:pt>
                <c:pt idx="2">
                  <c:v>0.90500000000000003</c:v>
                </c:pt>
                <c:pt idx="3">
                  <c:v>1.0449999999999999</c:v>
                </c:pt>
              </c:numCache>
            </c:numRef>
          </c:val>
          <c:smooth val="0"/>
          <c:extLst>
            <c:ext xmlns:c16="http://schemas.microsoft.com/office/drawing/2014/chart" uri="{C3380CC4-5D6E-409C-BE32-E72D297353CC}">
              <c16:uniqueId val="{00000000-9418-4CA0-9273-9EFD477B85B2}"/>
            </c:ext>
          </c:extLst>
        </c:ser>
        <c:dLbls>
          <c:showLegendKey val="0"/>
          <c:showVal val="0"/>
          <c:showCatName val="0"/>
          <c:showSerName val="0"/>
          <c:showPercent val="0"/>
          <c:showBubbleSize val="0"/>
        </c:dLbls>
        <c:marker val="1"/>
        <c:smooth val="0"/>
        <c:axId val="2111143431"/>
        <c:axId val="2111173127"/>
      </c:lineChart>
      <c:catAx>
        <c:axId val="21111434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machines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1173127"/>
        <c:crosses val="autoZero"/>
        <c:auto val="1"/>
        <c:lblAlgn val="ctr"/>
        <c:lblOffset val="100"/>
        <c:noMultiLvlLbl val="0"/>
      </c:catAx>
      <c:valAx>
        <c:axId val="21111731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Queue Length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11434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12/8/2024</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6027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12/8/2024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3959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12/8/2024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29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12/8/2024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147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12/8/2024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88039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12/8/2024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925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12/8/2024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999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12/8/2024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27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12/8/2024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6769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12/8/2024</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2731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12/8/2024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168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12/8/2024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10878379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mesh">
            <a:extLst>
              <a:ext uri="{FF2B5EF4-FFF2-40B4-BE49-F238E27FC236}">
                <a16:creationId xmlns:a16="http://schemas.microsoft.com/office/drawing/2014/main" id="{7E403B3F-5E26-8F3C-8F66-2ED75B26D94F}"/>
              </a:ext>
            </a:extLst>
          </p:cNvPr>
          <p:cNvPicPr>
            <a:picLocks noChangeAspect="1"/>
          </p:cNvPicPr>
          <p:nvPr/>
        </p:nvPicPr>
        <p:blipFill>
          <a:blip r:embed="rId2"/>
          <a:srcRect l="15628" r="-1" b="-1"/>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r>
              <a:rPr lang="en-US" sz="3700" b="1">
                <a:latin typeface="Times New Roman"/>
                <a:cs typeface="Times New Roman"/>
              </a:rPr>
              <a:t>Simulation Analysis of Machine Breakdown and Repair Efficiency </a:t>
            </a:r>
            <a:endParaRPr lang="en-US" sz="3700"/>
          </a:p>
          <a:p>
            <a:endParaRPr lang="en-US" sz="3700"/>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a:bodyPr>
          <a:lstStyle/>
          <a:p>
            <a:r>
              <a:rPr lang="en-US" sz="2000"/>
              <a:t>By: Lizbeth Hernandez, Al </a:t>
            </a:r>
            <a:r>
              <a:rPr lang="en-US" sz="2000" err="1"/>
              <a:t>Pakrosnis</a:t>
            </a:r>
            <a:r>
              <a:rPr lang="en-US" sz="2000"/>
              <a:t>, Mihir Thakkar, Rohan Saini (Best Team)</a:t>
            </a: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mesh">
            <a:extLst>
              <a:ext uri="{FF2B5EF4-FFF2-40B4-BE49-F238E27FC236}">
                <a16:creationId xmlns:a16="http://schemas.microsoft.com/office/drawing/2014/main" id="{7E403B3F-5E26-8F3C-8F66-2ED75B26D94F}"/>
              </a:ext>
            </a:extLst>
          </p:cNvPr>
          <p:cNvPicPr>
            <a:picLocks noChangeAspect="1"/>
          </p:cNvPicPr>
          <p:nvPr/>
        </p:nvPicPr>
        <p:blipFill>
          <a:blip r:embed="rId2"/>
          <a:srcRect l="15628" r="-1" b="-1"/>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5224630" cy="1464982"/>
          </a:xfrm>
        </p:spPr>
        <p:txBody>
          <a:bodyPr anchor="b">
            <a:normAutofit/>
          </a:bodyPr>
          <a:lstStyle/>
          <a:p>
            <a:r>
              <a:rPr lang="en-US" sz="3700" b="1">
                <a:latin typeface="Times New Roman"/>
                <a:cs typeface="Times New Roman"/>
              </a:rPr>
              <a:t> </a:t>
            </a:r>
            <a:endParaRPr lang="en-US" sz="3700"/>
          </a:p>
          <a:p>
            <a:endParaRPr lang="en-US" sz="3700"/>
          </a:p>
        </p:txBody>
      </p:sp>
      <p:sp>
        <p:nvSpPr>
          <p:cNvPr id="3" name="Subtitle 2"/>
          <p:cNvSpPr>
            <a:spLocks noGrp="1"/>
          </p:cNvSpPr>
          <p:nvPr>
            <p:ph type="subTitle" idx="1"/>
          </p:nvPr>
        </p:nvSpPr>
        <p:spPr>
          <a:xfrm>
            <a:off x="477980" y="3813872"/>
            <a:ext cx="10713460" cy="2267191"/>
          </a:xfrm>
        </p:spPr>
        <p:txBody>
          <a:bodyPr vert="horz" lIns="91440" tIns="45720" rIns="91440" bIns="45720" rtlCol="0" anchor="t">
            <a:normAutofit/>
          </a:bodyPr>
          <a:lstStyle/>
          <a:p>
            <a:r>
              <a:rPr lang="en-US" sz="1800">
                <a:ea typeface="+mn-lt"/>
                <a:cs typeface="+mn-lt"/>
              </a:rPr>
              <a:t>Simulate and evaluate the cost of operating a manufacturing system with 3 machines and 2 repairmen over 800 hours, analyzing breakdowns, repair times, and operational efficiency. Calculate the total cost of running the system, including $50 per broken machine and $10/hour per repairman, and assess the cost-effectiveness of adding 1–3 additional machines to minimize production halts. Providing recommendations on whether purchasing more machines improves system performance and reduces overall costs.</a:t>
            </a:r>
            <a:endParaRPr lang="en-US">
              <a:ea typeface="+mn-lt"/>
              <a:cs typeface="+mn-lt"/>
            </a:endParaRP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FCADD71-7601-D905-91A8-40263F0F0C9A}"/>
              </a:ext>
            </a:extLst>
          </p:cNvPr>
          <p:cNvSpPr txBox="1"/>
          <p:nvPr/>
        </p:nvSpPr>
        <p:spPr>
          <a:xfrm>
            <a:off x="1345200" y="1211794"/>
            <a:ext cx="43584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t>Objective</a:t>
            </a:r>
          </a:p>
        </p:txBody>
      </p:sp>
    </p:spTree>
    <p:extLst>
      <p:ext uri="{BB962C8B-B14F-4D97-AF65-F5344CB8AC3E}">
        <p14:creationId xmlns:p14="http://schemas.microsoft.com/office/powerpoint/2010/main" val="236250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mesh">
            <a:extLst>
              <a:ext uri="{FF2B5EF4-FFF2-40B4-BE49-F238E27FC236}">
                <a16:creationId xmlns:a16="http://schemas.microsoft.com/office/drawing/2014/main" id="{7E403B3F-5E26-8F3C-8F66-2ED75B26D94F}"/>
              </a:ext>
            </a:extLst>
          </p:cNvPr>
          <p:cNvPicPr>
            <a:picLocks noChangeAspect="1"/>
          </p:cNvPicPr>
          <p:nvPr/>
        </p:nvPicPr>
        <p:blipFill>
          <a:blip r:embed="rId2"/>
          <a:srcRect l="15628" r="-1" b="-1"/>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5224630" cy="1464982"/>
          </a:xfrm>
        </p:spPr>
        <p:txBody>
          <a:bodyPr anchor="b">
            <a:normAutofit/>
          </a:bodyPr>
          <a:lstStyle/>
          <a:p>
            <a:r>
              <a:rPr lang="en-US" sz="3700" b="1">
                <a:latin typeface="Times New Roman"/>
                <a:cs typeface="Times New Roman"/>
              </a:rPr>
              <a:t> </a:t>
            </a:r>
            <a:endParaRPr lang="en-US" sz="3700"/>
          </a:p>
          <a:p>
            <a:endParaRPr lang="en-US" sz="3700"/>
          </a:p>
        </p:txBody>
      </p:sp>
      <p:sp>
        <p:nvSpPr>
          <p:cNvPr id="3" name="Subtitle 2"/>
          <p:cNvSpPr>
            <a:spLocks noGrp="1"/>
          </p:cNvSpPr>
          <p:nvPr>
            <p:ph type="subTitle" idx="1"/>
          </p:nvPr>
        </p:nvSpPr>
        <p:spPr>
          <a:xfrm>
            <a:off x="96980" y="2911504"/>
            <a:ext cx="11094460" cy="3169559"/>
          </a:xfrm>
        </p:spPr>
        <p:txBody>
          <a:bodyPr vert="horz" lIns="91440" tIns="45720" rIns="91440" bIns="45720" rtlCol="0" anchor="t">
            <a:normAutofit/>
          </a:bodyPr>
          <a:lstStyle/>
          <a:p>
            <a:r>
              <a:rPr lang="en-US" sz="1800" b="1">
                <a:ea typeface="+mn-lt"/>
                <a:cs typeface="+mn-lt"/>
              </a:rPr>
              <a:t>Random Breakdown &amp; Repair Time:</a:t>
            </a:r>
            <a:endParaRPr lang="en-US"/>
          </a:p>
          <a:p>
            <a:pPr marL="285750" indent="-285750">
              <a:buFont typeface="Arial"/>
              <a:buChar char="•"/>
            </a:pPr>
            <a:r>
              <a:rPr lang="en-US" sz="1800">
                <a:ea typeface="+mn-lt"/>
                <a:cs typeface="+mn-lt"/>
              </a:rPr>
              <a:t>Machine breakdowns and repair times modeled using exponential distribution (mean breakdown time: 8 hours, mean repair time: 2 hours).</a:t>
            </a:r>
            <a:endParaRPr lang="en-US"/>
          </a:p>
          <a:p>
            <a:r>
              <a:rPr lang="en-US" sz="1800" b="1">
                <a:ea typeface="+mn-lt"/>
                <a:cs typeface="+mn-lt"/>
              </a:rPr>
              <a:t>Machine Status:</a:t>
            </a:r>
            <a:endParaRPr lang="en-US"/>
          </a:p>
          <a:p>
            <a:pPr marL="285750" indent="-285750">
              <a:buFont typeface="Arial"/>
              <a:buChar char="•"/>
            </a:pPr>
            <a:r>
              <a:rPr lang="en-US" sz="1800">
                <a:ea typeface="+mn-lt"/>
                <a:cs typeface="+mn-lt"/>
              </a:rPr>
              <a:t>Each machine's status determined by its operational time and next breakdown time.</a:t>
            </a:r>
            <a:endParaRPr lang="en-US"/>
          </a:p>
          <a:p>
            <a:r>
              <a:rPr lang="en-US" sz="1800" b="1">
                <a:ea typeface="+mn-lt"/>
                <a:cs typeface="+mn-lt"/>
              </a:rPr>
              <a:t>Repairmen Status:</a:t>
            </a:r>
            <a:endParaRPr lang="en-US"/>
          </a:p>
          <a:p>
            <a:pPr marL="285750" indent="-285750">
              <a:buFont typeface="Arial"/>
              <a:buChar char="•"/>
            </a:pPr>
            <a:r>
              <a:rPr lang="en-US" sz="1800">
                <a:ea typeface="+mn-lt"/>
                <a:cs typeface="+mn-lt"/>
              </a:rPr>
              <a:t>Tracked as binary (0: available, 1: busy), ensuring only one repairman works on a machine at a time.</a:t>
            </a:r>
            <a:endParaRPr lang="en-US"/>
          </a:p>
          <a:p>
            <a:endParaRPr lang="en-US" sz="1800">
              <a:ea typeface="+mn-lt"/>
              <a:cs typeface="+mn-lt"/>
            </a:endParaRP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E1CB139-9686-A49E-C86F-EAAA193F6F51}"/>
              </a:ext>
            </a:extLst>
          </p:cNvPr>
          <p:cNvSpPr txBox="1"/>
          <p:nvPr/>
        </p:nvSpPr>
        <p:spPr>
          <a:xfrm>
            <a:off x="1176796" y="1123494"/>
            <a:ext cx="527318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ea typeface="+mn-lt"/>
                <a:cs typeface="+mn-lt"/>
              </a:rPr>
              <a:t>Calculation Details:</a:t>
            </a:r>
            <a:endParaRPr lang="en-US" sz="3000" b="1"/>
          </a:p>
        </p:txBody>
      </p:sp>
    </p:spTree>
    <p:extLst>
      <p:ext uri="{BB962C8B-B14F-4D97-AF65-F5344CB8AC3E}">
        <p14:creationId xmlns:p14="http://schemas.microsoft.com/office/powerpoint/2010/main" val="2561583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mesh">
            <a:extLst>
              <a:ext uri="{FF2B5EF4-FFF2-40B4-BE49-F238E27FC236}">
                <a16:creationId xmlns:a16="http://schemas.microsoft.com/office/drawing/2014/main" id="{7E403B3F-5E26-8F3C-8F66-2ED75B26D94F}"/>
              </a:ext>
            </a:extLst>
          </p:cNvPr>
          <p:cNvPicPr>
            <a:picLocks noChangeAspect="1"/>
          </p:cNvPicPr>
          <p:nvPr/>
        </p:nvPicPr>
        <p:blipFill>
          <a:blip r:embed="rId2"/>
          <a:srcRect l="15628" r="-1" b="-1"/>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5224630" cy="1464982"/>
          </a:xfrm>
        </p:spPr>
        <p:txBody>
          <a:bodyPr anchor="b">
            <a:normAutofit/>
          </a:bodyPr>
          <a:lstStyle/>
          <a:p>
            <a:r>
              <a:rPr lang="en-US" sz="3700" b="1">
                <a:latin typeface="Times New Roman"/>
                <a:cs typeface="Times New Roman"/>
              </a:rPr>
              <a:t> </a:t>
            </a:r>
            <a:endParaRPr lang="en-US" sz="3700"/>
          </a:p>
          <a:p>
            <a:endParaRPr lang="en-US" sz="3700"/>
          </a:p>
        </p:txBody>
      </p:sp>
      <p:sp>
        <p:nvSpPr>
          <p:cNvPr id="3" name="Subtitle 2"/>
          <p:cNvSpPr>
            <a:spLocks noGrp="1"/>
          </p:cNvSpPr>
          <p:nvPr>
            <p:ph type="subTitle" idx="1"/>
          </p:nvPr>
        </p:nvSpPr>
        <p:spPr>
          <a:xfrm>
            <a:off x="477980" y="2998084"/>
            <a:ext cx="10713460" cy="3082979"/>
          </a:xfrm>
        </p:spPr>
        <p:txBody>
          <a:bodyPr vert="horz" lIns="91440" tIns="45720" rIns="91440" bIns="45720" rtlCol="0" anchor="t">
            <a:normAutofit lnSpcReduction="10000"/>
          </a:bodyPr>
          <a:lstStyle/>
          <a:p>
            <a:r>
              <a:rPr lang="en-US" sz="1800" b="1">
                <a:ea typeface="+mn-lt"/>
                <a:cs typeface="+mn-lt"/>
              </a:rPr>
              <a:t>Queue Length:</a:t>
            </a:r>
            <a:endParaRPr lang="en-US"/>
          </a:p>
          <a:p>
            <a:pPr marL="285750" indent="-285750">
              <a:buFont typeface="Arial"/>
              <a:buChar char="•"/>
            </a:pPr>
            <a:r>
              <a:rPr lang="en-US" sz="1800">
                <a:ea typeface="+mn-lt"/>
                <a:cs typeface="+mn-lt"/>
              </a:rPr>
              <a:t>Monitors wait times for machines awaiting repair when both repairmen are occupied</a:t>
            </a:r>
            <a:endParaRPr lang="en-US"/>
          </a:p>
          <a:p>
            <a:r>
              <a:rPr lang="en-US" sz="1800" b="1">
                <a:ea typeface="+mn-lt"/>
                <a:cs typeface="+mn-lt"/>
              </a:rPr>
              <a:t>Cost Calculation:</a:t>
            </a:r>
            <a:endParaRPr lang="en-US"/>
          </a:p>
          <a:p>
            <a:pPr marL="285750" indent="-285750">
              <a:buFont typeface="Arial"/>
              <a:buChar char="•"/>
            </a:pPr>
            <a:r>
              <a:rPr lang="en-US" sz="1800">
                <a:ea typeface="+mn-lt"/>
                <a:cs typeface="+mn-lt"/>
              </a:rPr>
              <a:t>Total cost = $50 per broken machine + $10/hour per repairman.</a:t>
            </a:r>
            <a:endParaRPr lang="en-US"/>
          </a:p>
          <a:p>
            <a:pPr marL="285750" indent="-285750">
              <a:buFont typeface="Arial"/>
              <a:buChar char="•"/>
            </a:pPr>
            <a:r>
              <a:rPr lang="en-US" sz="1800">
                <a:ea typeface="+mn-lt"/>
                <a:cs typeface="+mn-lt"/>
              </a:rPr>
              <a:t>Costs updated hourly based on the system's state.</a:t>
            </a:r>
            <a:endParaRPr lang="en-US"/>
          </a:p>
          <a:p>
            <a:r>
              <a:rPr lang="en-US" sz="1800" b="1">
                <a:ea typeface="+mn-lt"/>
                <a:cs typeface="+mn-lt"/>
              </a:rPr>
              <a:t>Summary: </a:t>
            </a:r>
            <a:r>
              <a:rPr lang="en-US" sz="1800">
                <a:ea typeface="+mn-lt"/>
                <a:cs typeface="+mn-lt"/>
              </a:rPr>
              <a:t>The system simulation integrates random breakdowns, repair times, machine and repairman statuses, queue length, and cost tracking to evaluate total operational costs over 800 hours. These calculations guide recommendations for improving efficiency by adding machines.</a:t>
            </a:r>
          </a:p>
          <a:p>
            <a:endParaRPr lang="en-US" sz="1800">
              <a:ea typeface="+mn-lt"/>
              <a:cs typeface="+mn-lt"/>
            </a:endParaRP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FCADD71-7601-D905-91A8-40263F0F0C9A}"/>
              </a:ext>
            </a:extLst>
          </p:cNvPr>
          <p:cNvSpPr txBox="1"/>
          <p:nvPr/>
        </p:nvSpPr>
        <p:spPr>
          <a:xfrm>
            <a:off x="1345200" y="1211794"/>
            <a:ext cx="435843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t>Calculation Details:</a:t>
            </a:r>
          </a:p>
        </p:txBody>
      </p:sp>
    </p:spTree>
    <p:extLst>
      <p:ext uri="{BB962C8B-B14F-4D97-AF65-F5344CB8AC3E}">
        <p14:creationId xmlns:p14="http://schemas.microsoft.com/office/powerpoint/2010/main" val="289275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mesh">
            <a:extLst>
              <a:ext uri="{FF2B5EF4-FFF2-40B4-BE49-F238E27FC236}">
                <a16:creationId xmlns:a16="http://schemas.microsoft.com/office/drawing/2014/main" id="{7E403B3F-5E26-8F3C-8F66-2ED75B26D94F}"/>
              </a:ext>
            </a:extLst>
          </p:cNvPr>
          <p:cNvPicPr>
            <a:picLocks noChangeAspect="1"/>
          </p:cNvPicPr>
          <p:nvPr/>
        </p:nvPicPr>
        <p:blipFill>
          <a:blip r:embed="rId2"/>
          <a:srcRect l="15628" r="-1" b="-1"/>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5224630" cy="1464982"/>
          </a:xfrm>
        </p:spPr>
        <p:txBody>
          <a:bodyPr anchor="b">
            <a:normAutofit/>
          </a:bodyPr>
          <a:lstStyle/>
          <a:p>
            <a:r>
              <a:rPr lang="en-US" sz="3700" b="1">
                <a:latin typeface="Times New Roman"/>
                <a:cs typeface="Times New Roman"/>
              </a:rPr>
              <a:t> </a:t>
            </a:r>
            <a:endParaRPr lang="en-US" sz="3700"/>
          </a:p>
          <a:p>
            <a:endParaRPr lang="en-US" sz="3700"/>
          </a:p>
        </p:txBody>
      </p:sp>
      <p:sp>
        <p:nvSpPr>
          <p:cNvPr id="3" name="Subtitle 2"/>
          <p:cNvSpPr>
            <a:spLocks noGrp="1"/>
          </p:cNvSpPr>
          <p:nvPr>
            <p:ph type="subTitle" idx="1"/>
          </p:nvPr>
        </p:nvSpPr>
        <p:spPr>
          <a:xfrm>
            <a:off x="477980" y="2756037"/>
            <a:ext cx="10713460" cy="3325026"/>
          </a:xfrm>
        </p:spPr>
        <p:txBody>
          <a:bodyPr vert="horz" lIns="91440" tIns="45720" rIns="91440" bIns="45720" rtlCol="0" anchor="t">
            <a:normAutofit/>
          </a:bodyPr>
          <a:lstStyle/>
          <a:p>
            <a:r>
              <a:rPr lang="en-US" sz="1800">
                <a:ea typeface="+mn-lt"/>
                <a:cs typeface="+mn-lt"/>
              </a:rPr>
              <a:t>3 Machines: </a:t>
            </a:r>
            <a:r>
              <a:rPr lang="en-US" sz="1800">
                <a:latin typeface="Avenir Next LT Pro"/>
                <a:ea typeface="+mn-lt"/>
                <a:cs typeface="Times New Roman"/>
              </a:rPr>
              <a:t> Cost per machine= $20,770</a:t>
            </a:r>
            <a:endParaRPr lang="en-US" sz="1200">
              <a:latin typeface="Times New Roman"/>
              <a:ea typeface="+mn-lt"/>
              <a:cs typeface="Times New Roman"/>
            </a:endParaRPr>
          </a:p>
          <a:p>
            <a:r>
              <a:rPr lang="en-US" sz="1600">
                <a:latin typeface="Times New Roman"/>
                <a:ea typeface="+mn-lt"/>
                <a:cs typeface="Times New Roman"/>
              </a:rPr>
              <a:t>      </a:t>
            </a:r>
            <a:r>
              <a:rPr lang="en-US" sz="1600">
                <a:latin typeface="Avenir Next LT Pro"/>
                <a:ea typeface="+mn-lt"/>
                <a:cs typeface="Times New Roman"/>
              </a:rPr>
              <a:t>Average queue length = 0.4725</a:t>
            </a:r>
            <a:endParaRPr lang="en-US">
              <a:latin typeface="Avenir Next LT Pro"/>
              <a:ea typeface="+mn-lt"/>
              <a:cs typeface="Times New Roman"/>
            </a:endParaRPr>
          </a:p>
          <a:p>
            <a:r>
              <a:rPr lang="en-US" sz="1800">
                <a:latin typeface="Avenir Next LT Pro"/>
                <a:ea typeface="+mn-lt"/>
                <a:cs typeface="Times New Roman"/>
              </a:rPr>
              <a:t>4 Machines: Cost per machine= $27,240</a:t>
            </a:r>
          </a:p>
          <a:p>
            <a:r>
              <a:rPr lang="en-US" sz="1600">
                <a:latin typeface="Times New Roman"/>
                <a:ea typeface="+mn-lt"/>
                <a:cs typeface="Times New Roman"/>
              </a:rPr>
              <a:t>      </a:t>
            </a:r>
            <a:r>
              <a:rPr lang="en-US" sz="1600">
                <a:latin typeface="Avenir Next LT Pro"/>
                <a:ea typeface="+mn-lt"/>
                <a:cs typeface="Times New Roman"/>
              </a:rPr>
              <a:t>Average queue length = 0.6375</a:t>
            </a:r>
            <a:endParaRPr lang="en-US">
              <a:latin typeface="Avenir Next LT Pro"/>
              <a:ea typeface="+mn-lt"/>
              <a:cs typeface="Times New Roman"/>
            </a:endParaRPr>
          </a:p>
          <a:p>
            <a:r>
              <a:rPr lang="en-US" sz="1800"/>
              <a:t>5 Machines: Cost per machine= $38,160</a:t>
            </a:r>
          </a:p>
          <a:p>
            <a:r>
              <a:rPr lang="en-US" sz="1600">
                <a:latin typeface="Times New Roman"/>
                <a:cs typeface="Times New Roman"/>
              </a:rPr>
              <a:t>      </a:t>
            </a:r>
            <a:r>
              <a:rPr lang="en-US" sz="1600">
                <a:ea typeface="+mn-lt"/>
                <a:cs typeface="+mn-lt"/>
              </a:rPr>
              <a:t>Average queue </a:t>
            </a:r>
            <a:r>
              <a:rPr lang="en-US" sz="1600"/>
              <a:t>length = 0.905</a:t>
            </a:r>
            <a:endParaRPr lang="en-US"/>
          </a:p>
          <a:p>
            <a:r>
              <a:rPr lang="en-US" sz="1800"/>
              <a:t>6 Machines: Cost per machine= $43,760</a:t>
            </a:r>
          </a:p>
          <a:p>
            <a:r>
              <a:rPr lang="en-US" sz="1600">
                <a:latin typeface="Times New Roman"/>
                <a:cs typeface="Times New Roman"/>
              </a:rPr>
              <a:t>      </a:t>
            </a:r>
            <a:r>
              <a:rPr lang="en-US" sz="1600">
                <a:ea typeface="+mn-lt"/>
                <a:cs typeface="+mn-lt"/>
              </a:rPr>
              <a:t>Average queue </a:t>
            </a:r>
            <a:r>
              <a:rPr lang="en-US" sz="1600"/>
              <a:t>length = 1.045</a:t>
            </a:r>
            <a:endParaRPr lang="en-US"/>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FCADD71-7601-D905-91A8-40263F0F0C9A}"/>
              </a:ext>
            </a:extLst>
          </p:cNvPr>
          <p:cNvSpPr txBox="1"/>
          <p:nvPr/>
        </p:nvSpPr>
        <p:spPr>
          <a:xfrm>
            <a:off x="1345200" y="1211794"/>
            <a:ext cx="43584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t>Results</a:t>
            </a:r>
            <a:endParaRPr lang="en-US"/>
          </a:p>
        </p:txBody>
      </p:sp>
    </p:spTree>
    <p:extLst>
      <p:ext uri="{BB962C8B-B14F-4D97-AF65-F5344CB8AC3E}">
        <p14:creationId xmlns:p14="http://schemas.microsoft.com/office/powerpoint/2010/main" val="16373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mesh">
            <a:extLst>
              <a:ext uri="{FF2B5EF4-FFF2-40B4-BE49-F238E27FC236}">
                <a16:creationId xmlns:a16="http://schemas.microsoft.com/office/drawing/2014/main" id="{7E403B3F-5E26-8F3C-8F66-2ED75B26D94F}"/>
              </a:ext>
            </a:extLst>
          </p:cNvPr>
          <p:cNvPicPr>
            <a:picLocks noChangeAspect="1"/>
          </p:cNvPicPr>
          <p:nvPr/>
        </p:nvPicPr>
        <p:blipFill>
          <a:blip r:embed="rId2"/>
          <a:srcRect l="15628" r="-1" b="-1"/>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5224630" cy="1464982"/>
          </a:xfrm>
        </p:spPr>
        <p:txBody>
          <a:bodyPr anchor="b">
            <a:normAutofit/>
          </a:bodyPr>
          <a:lstStyle/>
          <a:p>
            <a:r>
              <a:rPr lang="en-US" sz="3700" b="1">
                <a:latin typeface="Times New Roman"/>
                <a:cs typeface="Times New Roman"/>
              </a:rPr>
              <a:t> </a:t>
            </a:r>
            <a:endParaRPr lang="en-US" sz="3700"/>
          </a:p>
          <a:p>
            <a:endParaRPr lang="en-US" sz="3700"/>
          </a:p>
        </p:txBody>
      </p:sp>
      <p:sp>
        <p:nvSpPr>
          <p:cNvPr id="3" name="Subtitle 2"/>
          <p:cNvSpPr>
            <a:spLocks noGrp="1"/>
          </p:cNvSpPr>
          <p:nvPr>
            <p:ph type="subTitle" idx="1"/>
          </p:nvPr>
        </p:nvSpPr>
        <p:spPr>
          <a:xfrm>
            <a:off x="477980" y="765873"/>
            <a:ext cx="10713460" cy="5897895"/>
          </a:xfrm>
        </p:spPr>
        <p:txBody>
          <a:bodyPr vert="horz" lIns="91440" tIns="45720" rIns="91440" bIns="45720" rtlCol="0" anchor="t">
            <a:normAutofit/>
          </a:bodyPr>
          <a:lstStyle/>
          <a:p>
            <a:r>
              <a:rPr lang="en-US" sz="1800">
                <a:ea typeface="+mn-lt"/>
                <a:cs typeface="+mn-lt"/>
              </a:rPr>
              <a:t>Graph 1:</a:t>
            </a: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4B25D6A-8061-C1A2-44EA-290CF7628172}"/>
              </a:ext>
            </a:extLst>
          </p:cNvPr>
          <p:cNvSpPr txBox="1"/>
          <p:nvPr/>
        </p:nvSpPr>
        <p:spPr>
          <a:xfrm>
            <a:off x="1668048" y="201780"/>
            <a:ext cx="4762008"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t>    Visuals</a:t>
            </a:r>
          </a:p>
        </p:txBody>
      </p:sp>
      <p:sp>
        <p:nvSpPr>
          <p:cNvPr id="5" name="TextBox 4">
            <a:extLst>
              <a:ext uri="{FF2B5EF4-FFF2-40B4-BE49-F238E27FC236}">
                <a16:creationId xmlns:a16="http://schemas.microsoft.com/office/drawing/2014/main" id="{8F9C36EF-587E-CF52-83F1-0F6AA7FE3B3E}"/>
              </a:ext>
            </a:extLst>
          </p:cNvPr>
          <p:cNvSpPr txBox="1"/>
          <p:nvPr/>
        </p:nvSpPr>
        <p:spPr>
          <a:xfrm>
            <a:off x="4049052" y="4519872"/>
            <a:ext cx="2031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Graph 2:</a:t>
            </a:r>
          </a:p>
        </p:txBody>
      </p:sp>
      <p:graphicFrame>
        <p:nvGraphicFramePr>
          <p:cNvPr id="6" name="Chart 5">
            <a:extLst>
              <a:ext uri="{FF2B5EF4-FFF2-40B4-BE49-F238E27FC236}">
                <a16:creationId xmlns:a16="http://schemas.microsoft.com/office/drawing/2014/main" id="{81ABC8B6-9675-A71B-2909-E8E848081619}"/>
              </a:ext>
            </a:extLst>
          </p:cNvPr>
          <p:cNvGraphicFramePr>
            <a:graphicFrameLocks/>
          </p:cNvGraphicFramePr>
          <p:nvPr>
            <p:extLst>
              <p:ext uri="{D42A27DB-BD31-4B8C-83A1-F6EECF244321}">
                <p14:modId xmlns:p14="http://schemas.microsoft.com/office/powerpoint/2010/main" val="3962518099"/>
              </p:ext>
            </p:extLst>
          </p:nvPr>
        </p:nvGraphicFramePr>
        <p:xfrm>
          <a:off x="304240" y="1151124"/>
          <a:ext cx="4572000" cy="2905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1DA7E621-DE91-5C55-61F4-5867E9EE3C25}"/>
              </a:ext>
            </a:extLst>
          </p:cNvPr>
          <p:cNvGraphicFramePr>
            <a:graphicFrameLocks/>
          </p:cNvGraphicFramePr>
          <p:nvPr>
            <p:extLst>
              <p:ext uri="{D42A27DB-BD31-4B8C-83A1-F6EECF244321}">
                <p14:modId xmlns:p14="http://schemas.microsoft.com/office/powerpoint/2010/main" val="4068852113"/>
              </p:ext>
            </p:extLst>
          </p:nvPr>
        </p:nvGraphicFramePr>
        <p:xfrm>
          <a:off x="6427134" y="4248150"/>
          <a:ext cx="4572000" cy="26098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3991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mesh">
            <a:extLst>
              <a:ext uri="{FF2B5EF4-FFF2-40B4-BE49-F238E27FC236}">
                <a16:creationId xmlns:a16="http://schemas.microsoft.com/office/drawing/2014/main" id="{7E403B3F-5E26-8F3C-8F66-2ED75B26D94F}"/>
              </a:ext>
            </a:extLst>
          </p:cNvPr>
          <p:cNvPicPr>
            <a:picLocks noChangeAspect="1"/>
          </p:cNvPicPr>
          <p:nvPr/>
        </p:nvPicPr>
        <p:blipFill>
          <a:blip r:embed="rId2"/>
          <a:srcRect l="15628" r="-1" b="-1"/>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5224630" cy="1464982"/>
          </a:xfrm>
        </p:spPr>
        <p:txBody>
          <a:bodyPr anchor="b">
            <a:normAutofit/>
          </a:bodyPr>
          <a:lstStyle/>
          <a:p>
            <a:r>
              <a:rPr lang="en-US" sz="3700" b="1">
                <a:latin typeface="Times New Roman"/>
                <a:cs typeface="Times New Roman"/>
              </a:rPr>
              <a:t> </a:t>
            </a:r>
            <a:endParaRPr lang="en-US" sz="3700"/>
          </a:p>
          <a:p>
            <a:endParaRPr lang="en-US" sz="3700"/>
          </a:p>
        </p:txBody>
      </p:sp>
      <p:sp>
        <p:nvSpPr>
          <p:cNvPr id="3" name="Subtitle 2"/>
          <p:cNvSpPr>
            <a:spLocks noGrp="1"/>
          </p:cNvSpPr>
          <p:nvPr>
            <p:ph type="subTitle" idx="1"/>
          </p:nvPr>
        </p:nvSpPr>
        <p:spPr>
          <a:xfrm>
            <a:off x="2851" y="1483049"/>
            <a:ext cx="9323931" cy="4598014"/>
          </a:xfrm>
        </p:spPr>
        <p:txBody>
          <a:bodyPr vert="horz" lIns="91440" tIns="45720" rIns="91440" bIns="45720" rtlCol="0" anchor="t">
            <a:normAutofit/>
          </a:bodyPr>
          <a:lstStyle/>
          <a:p>
            <a:pPr marL="285750" indent="-285750">
              <a:buFont typeface="Arial"/>
              <a:buChar char="•"/>
            </a:pPr>
            <a:r>
              <a:rPr lang="en-US" sz="1800" b="1">
                <a:ea typeface="+mn-lt"/>
                <a:cs typeface="+mn-lt"/>
              </a:rPr>
              <a:t>3 Machines:</a:t>
            </a:r>
            <a:r>
              <a:rPr lang="en-US" sz="1800">
                <a:ea typeface="+mn-lt"/>
                <a:cs typeface="+mn-lt"/>
              </a:rPr>
              <a:t> Lowest cost per machine ($20,770) and shortest average queue length (0.4725). Operational time: 790 hours.</a:t>
            </a:r>
            <a:endParaRPr lang="en-US"/>
          </a:p>
          <a:p>
            <a:pPr marL="285750" indent="-285750">
              <a:buFont typeface="Arial"/>
              <a:buChar char="•"/>
            </a:pPr>
            <a:r>
              <a:rPr lang="en-US" sz="1800" b="1">
                <a:ea typeface="+mn-lt"/>
                <a:cs typeface="+mn-lt"/>
              </a:rPr>
              <a:t>4 Machines:</a:t>
            </a:r>
            <a:r>
              <a:rPr lang="en-US" sz="1800">
                <a:ea typeface="+mn-lt"/>
                <a:cs typeface="+mn-lt"/>
              </a:rPr>
              <a:t> Increased operational time to 798 hours but at a higher cost per machine ($27,240) and slightly longer queue length (0.6375).</a:t>
            </a:r>
            <a:endParaRPr lang="en-US"/>
          </a:p>
          <a:p>
            <a:pPr marL="285750" indent="-285750">
              <a:buFont typeface="Arial"/>
              <a:buChar char="•"/>
            </a:pPr>
            <a:r>
              <a:rPr lang="en-US" sz="1800" b="1">
                <a:ea typeface="+mn-lt"/>
                <a:cs typeface="+mn-lt"/>
              </a:rPr>
              <a:t>5 Machines:</a:t>
            </a:r>
            <a:r>
              <a:rPr lang="en-US" sz="1800">
                <a:ea typeface="+mn-lt"/>
                <a:cs typeface="+mn-lt"/>
              </a:rPr>
              <a:t> Further operational improvement to 798 hours, but cost per machine rose to $38,160 with a queue length of 0.905.</a:t>
            </a:r>
            <a:endParaRPr lang="en-US"/>
          </a:p>
          <a:p>
            <a:pPr marL="285750" indent="-285750">
              <a:buFont typeface="Arial"/>
              <a:buChar char="•"/>
            </a:pPr>
            <a:r>
              <a:rPr lang="en-US" sz="1800" b="1">
                <a:ea typeface="+mn-lt"/>
                <a:cs typeface="+mn-lt"/>
              </a:rPr>
              <a:t>6 Machines:</a:t>
            </a:r>
            <a:r>
              <a:rPr lang="en-US" sz="1800">
                <a:ea typeface="+mn-lt"/>
                <a:cs typeface="+mn-lt"/>
              </a:rPr>
              <a:t> Maximum operational time (798 hours) but with the highest cost per machine ($43,760) and a queue length of 1.045.</a:t>
            </a:r>
            <a:endParaRPr lang="en-US"/>
          </a:p>
          <a:p>
            <a:endParaRPr lang="en-US" sz="1800">
              <a:ea typeface="+mn-lt"/>
              <a:cs typeface="+mn-lt"/>
            </a:endParaRPr>
          </a:p>
          <a:p>
            <a:r>
              <a:rPr lang="en-US" sz="1800">
                <a:latin typeface="Avenir Next LT Pro"/>
                <a:ea typeface="+mn-lt"/>
                <a:cs typeface="Times New Roman"/>
              </a:rPr>
              <a:t>We recommend that </a:t>
            </a:r>
            <a:r>
              <a:rPr lang="en-US" sz="1800" b="1">
                <a:latin typeface="Avenir Next LT Pro"/>
                <a:ea typeface="+mn-lt"/>
                <a:cs typeface="Times New Roman"/>
              </a:rPr>
              <a:t>if the Total Cost increase from 3 machines to 4 machines is less than the revenue lost from the lesser Total Operational Time for 3 machines, then the manufacturer should choose 4 machines</a:t>
            </a:r>
            <a:r>
              <a:rPr lang="en-US" sz="1800">
                <a:latin typeface="Avenir Next LT Pro"/>
                <a:ea typeface="+mn-lt"/>
                <a:cs typeface="Times New Roman"/>
              </a:rPr>
              <a:t>.</a:t>
            </a: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FCADD71-7601-D905-91A8-40263F0F0C9A}"/>
              </a:ext>
            </a:extLst>
          </p:cNvPr>
          <p:cNvSpPr txBox="1"/>
          <p:nvPr/>
        </p:nvSpPr>
        <p:spPr>
          <a:xfrm>
            <a:off x="1345200" y="357100"/>
            <a:ext cx="43584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t>Conclusion</a:t>
            </a:r>
            <a:endParaRPr lang="en-US"/>
          </a:p>
        </p:txBody>
      </p:sp>
    </p:spTree>
    <p:extLst>
      <p:ext uri="{BB962C8B-B14F-4D97-AF65-F5344CB8AC3E}">
        <p14:creationId xmlns:p14="http://schemas.microsoft.com/office/powerpoint/2010/main" val="1163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mesh">
            <a:extLst>
              <a:ext uri="{FF2B5EF4-FFF2-40B4-BE49-F238E27FC236}">
                <a16:creationId xmlns:a16="http://schemas.microsoft.com/office/drawing/2014/main" id="{7E403B3F-5E26-8F3C-8F66-2ED75B26D94F}"/>
              </a:ext>
            </a:extLst>
          </p:cNvPr>
          <p:cNvPicPr>
            <a:picLocks noChangeAspect="1"/>
          </p:cNvPicPr>
          <p:nvPr/>
        </p:nvPicPr>
        <p:blipFill>
          <a:blip r:embed="rId2"/>
          <a:srcRect l="15628" r="-1" b="-1"/>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5224630" cy="1464982"/>
          </a:xfrm>
        </p:spPr>
        <p:txBody>
          <a:bodyPr anchor="b">
            <a:normAutofit/>
          </a:bodyPr>
          <a:lstStyle/>
          <a:p>
            <a:r>
              <a:rPr lang="en-US" sz="3700" b="1">
                <a:latin typeface="Times New Roman"/>
                <a:cs typeface="Times New Roman"/>
              </a:rPr>
              <a:t> </a:t>
            </a:r>
            <a:endParaRPr lang="en-US" sz="3700"/>
          </a:p>
          <a:p>
            <a:endParaRPr lang="en-US" sz="3700"/>
          </a:p>
        </p:txBody>
      </p:sp>
      <p:sp>
        <p:nvSpPr>
          <p:cNvPr id="3" name="Subtitle 2"/>
          <p:cNvSpPr>
            <a:spLocks noGrp="1"/>
          </p:cNvSpPr>
          <p:nvPr>
            <p:ph type="subTitle" idx="1"/>
          </p:nvPr>
        </p:nvSpPr>
        <p:spPr>
          <a:xfrm>
            <a:off x="477980" y="3813872"/>
            <a:ext cx="10713460" cy="2267191"/>
          </a:xfrm>
        </p:spPr>
        <p:txBody>
          <a:bodyPr vert="horz" lIns="91440" tIns="45720" rIns="91440" bIns="45720" rtlCol="0" anchor="t">
            <a:normAutofit/>
          </a:bodyPr>
          <a:lstStyle/>
          <a:p>
            <a:r>
              <a:rPr lang="en-US" sz="1800">
                <a:ea typeface="+mn-lt"/>
                <a:cs typeface="+mn-lt"/>
              </a:rPr>
              <a:t>As a team we believe that everyone put in a roughly similar amount of effort into the final project. </a:t>
            </a:r>
            <a:endParaRPr lang="en-US"/>
          </a:p>
          <a:p>
            <a:r>
              <a:rPr lang="en-US" sz="1800">
                <a:ea typeface="+mn-lt"/>
                <a:cs typeface="+mn-lt"/>
              </a:rPr>
              <a:t>We are confident in our assessment that everyone was integral in the work, and it is hard to ascertain which specific parts of the presentation was done by one singular person. </a:t>
            </a:r>
            <a:endParaRPr lang="en-US"/>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FCADD71-7601-D905-91A8-40263F0F0C9A}"/>
              </a:ext>
            </a:extLst>
          </p:cNvPr>
          <p:cNvSpPr txBox="1"/>
          <p:nvPr/>
        </p:nvSpPr>
        <p:spPr>
          <a:xfrm>
            <a:off x="1345200" y="1211794"/>
            <a:ext cx="592118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t>Team Collaboration Breakdown</a:t>
            </a:r>
          </a:p>
        </p:txBody>
      </p:sp>
    </p:spTree>
    <p:extLst>
      <p:ext uri="{BB962C8B-B14F-4D97-AF65-F5344CB8AC3E}">
        <p14:creationId xmlns:p14="http://schemas.microsoft.com/office/powerpoint/2010/main" val="1352693705"/>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AA809BADA92D478205EF470EEF80B6" ma:contentTypeVersion="4" ma:contentTypeDescription="Create a new document." ma:contentTypeScope="" ma:versionID="a2af73dbef5a0697bb993a032dac4659">
  <xsd:schema xmlns:xsd="http://www.w3.org/2001/XMLSchema" xmlns:xs="http://www.w3.org/2001/XMLSchema" xmlns:p="http://schemas.microsoft.com/office/2006/metadata/properties" xmlns:ns2="454f2617-36eb-429e-894f-48e49ab603b1" targetNamespace="http://schemas.microsoft.com/office/2006/metadata/properties" ma:root="true" ma:fieldsID="3513b97ede8dc383862bbdb0fbeeb7f9" ns2:_="">
    <xsd:import namespace="454f2617-36eb-429e-894f-48e49ab603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4f2617-36eb-429e-894f-48e49ab603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BEF329-5B45-40B1-91B2-416685F5E1C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2585A04-48F6-4487-91BA-9A48F9E74B64}">
  <ds:schemaRefs>
    <ds:schemaRef ds:uri="454f2617-36eb-429e-894f-48e49ab603b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D1CA118-BC82-4FAD-B4DE-B31C3DD3D4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AccentBoxVTI</vt:lpstr>
      <vt:lpstr>Simulation Analysis of Machine Breakdown and Repair Efficiency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2024-12-03T19:26:14Z</dcterms:created>
  <dcterms:modified xsi:type="dcterms:W3CDTF">2024-12-09T05:44:59Z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0x01010015AA809BADA92D478205EF470EEF80B6</vt:lpwstr>
  </property>
</Properties>
</file>