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96861a52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96861a52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96861a4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96861a4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96861a52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96861a5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96861a5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96861a5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96861a52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96861a52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96861a522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96861a522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96861a522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96861a522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96861a522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96861a522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96861a52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96861a52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Mine Sweep Battle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Team members</a:t>
            </a:r>
            <a:endParaRPr sz="24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Mihkel Roomet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 Kaarel Koido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 Muruganantham Jaisankar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of tasks for Minimal Viable Product (MVP)</a:t>
            </a:r>
            <a:endParaRPr/>
          </a:p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1700" y="1082325"/>
            <a:ext cx="8520600" cy="31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camera centered around player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Working score indicator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72400"/>
            <a:ext cx="85206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your aim?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aim is to gather more points than the opposing players during a game of minesweeper.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begin and what do you do?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get spawned in an open area onto a minesweeper board. You start clearing the board by shooting at tiles around you.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the game respond to your actions?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game reveals whether the tile you shot at was a bomb or not. If you guessed correctly, the tile will open. If not, you get stunned.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82325"/>
            <a:ext cx="8520600" cy="31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changes in game over time or as you progress?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field opens up and you meet other players, whom you can also shoot at :)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What must you do to keep up with the game progress?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up the scoring and dodge an increasing number of enemy attacks.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How does the player fail and succeed?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win the game by accumulating the most points of any player, by clearing tiles and killing competitors.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865" y="390550"/>
            <a:ext cx="6560274" cy="4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888" y="221900"/>
            <a:ext cx="75842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63" y="152400"/>
            <a:ext cx="776687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113" y="152400"/>
            <a:ext cx="735176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0" y="152400"/>
            <a:ext cx="87373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of tasks for Minimal Viable Product (MVP)</a:t>
            </a:r>
            <a:endParaRPr/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1082325"/>
            <a:ext cx="8520600" cy="31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mini-size game board (30x16)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locations of bomb cells and clear cells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starting location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indicators that also auto-refresh on bomb clear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object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controls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movement (WASD)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can shoot (left-click)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Disarming a mine (right-click)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