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73" r:id="rId6"/>
    <p:sldId id="27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1" autoAdjust="0"/>
    <p:restoredTop sz="94660"/>
  </p:normalViewPr>
  <p:slideViewPr>
    <p:cSldViewPr snapToGrid="0">
      <p:cViewPr varScale="1">
        <p:scale>
          <a:sx n="91" d="100"/>
          <a:sy n="91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Скорость</a:t>
            </a:r>
            <a:r>
              <a:rPr lang="ru-RU" baseline="0" dirty="0" smtClean="0"/>
              <a:t> работы функции умножения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Старая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Лист1!$A$2:$A$12</c:f>
              <c:strCache>
                <c:ptCount val="1"/>
                <c:pt idx="0">
                  <c:v>Категория 1</c:v>
                </c:pt>
              </c:strCache>
            </c:strRef>
          </c:cat>
          <c:val>
            <c:numRef>
              <c:f>Лист1!$B$2:$B$12</c:f>
              <c:numCache>
                <c:formatCode>General</c:formatCode>
                <c:ptCount val="11"/>
                <c:pt idx="0">
                  <c:v>100</c:v>
                </c:pt>
                <c:pt idx="1">
                  <c:v>90</c:v>
                </c:pt>
                <c:pt idx="2">
                  <c:v>80</c:v>
                </c:pt>
                <c:pt idx="3">
                  <c:v>70</c:v>
                </c:pt>
                <c:pt idx="4">
                  <c:v>60</c:v>
                </c:pt>
                <c:pt idx="5">
                  <c:v>50</c:v>
                </c:pt>
                <c:pt idx="6">
                  <c:v>40</c:v>
                </c:pt>
                <c:pt idx="7">
                  <c:v>30</c:v>
                </c:pt>
                <c:pt idx="8">
                  <c:v>20</c:v>
                </c:pt>
                <c:pt idx="9">
                  <c:v>10</c:v>
                </c:pt>
                <c:pt idx="1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15-4464-A4C2-07DD3A698ACF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Новая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Лист1!$A$2:$A$12</c:f>
              <c:strCache>
                <c:ptCount val="1"/>
                <c:pt idx="0">
                  <c:v>Категория 1</c:v>
                </c:pt>
              </c:strCache>
            </c:strRef>
          </c:cat>
          <c:val>
            <c:numRef>
              <c:f>Лист1!$C$2:$C$12</c:f>
              <c:numCache>
                <c:formatCode>General</c:formatCode>
                <c:ptCount val="11"/>
                <c:pt idx="0">
                  <c:v>100</c:v>
                </c:pt>
                <c:pt idx="1">
                  <c:v>99</c:v>
                </c:pt>
                <c:pt idx="2">
                  <c:v>98</c:v>
                </c:pt>
                <c:pt idx="3">
                  <c:v>97</c:v>
                </c:pt>
                <c:pt idx="4">
                  <c:v>96</c:v>
                </c:pt>
                <c:pt idx="5">
                  <c:v>95</c:v>
                </c:pt>
                <c:pt idx="6">
                  <c:v>94</c:v>
                </c:pt>
                <c:pt idx="7">
                  <c:v>93</c:v>
                </c:pt>
                <c:pt idx="8">
                  <c:v>92</c:v>
                </c:pt>
                <c:pt idx="9">
                  <c:v>91</c:v>
                </c:pt>
                <c:pt idx="10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15-4464-A4C2-07DD3A698A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2063135"/>
        <c:axId val="662056895"/>
      </c:lineChart>
      <c:catAx>
        <c:axId val="66206313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62056895"/>
        <c:crosses val="autoZero"/>
        <c:auto val="1"/>
        <c:lblAlgn val="ctr"/>
        <c:lblOffset val="100"/>
        <c:noMultiLvlLbl val="0"/>
      </c:catAx>
      <c:valAx>
        <c:axId val="66205689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62063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F41F-798C-4508-912B-1C3D9CCD21EB}" type="datetimeFigureOut">
              <a:rPr lang="ru-RU" smtClean="0"/>
              <a:t>25.04.2017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4121-5354-4057-BD76-07108A18E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F41F-798C-4508-912B-1C3D9CCD21EB}" type="datetimeFigureOut">
              <a:rPr lang="ru-RU" smtClean="0"/>
              <a:t>25.04.2017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4121-5354-4057-BD76-07108A18E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2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F41F-798C-4508-912B-1C3D9CCD21EB}" type="datetimeFigureOut">
              <a:rPr lang="ru-RU" smtClean="0"/>
              <a:t>25.04.2017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4121-5354-4057-BD76-07108A18E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8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F41F-798C-4508-912B-1C3D9CCD21EB}" type="datetimeFigureOut">
              <a:rPr lang="ru-RU" smtClean="0"/>
              <a:t>25.04.2017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4121-5354-4057-BD76-07108A18E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14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F41F-798C-4508-912B-1C3D9CCD21EB}" type="datetimeFigureOut">
              <a:rPr lang="ru-RU" smtClean="0"/>
              <a:t>25.04.2017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4121-5354-4057-BD76-07108A18E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45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F41F-798C-4508-912B-1C3D9CCD21EB}" type="datetimeFigureOut">
              <a:rPr lang="ru-RU" smtClean="0"/>
              <a:t>25.04.2017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4121-5354-4057-BD76-07108A18E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08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F41F-798C-4508-912B-1C3D9CCD21EB}" type="datetimeFigureOut">
              <a:rPr lang="ru-RU" smtClean="0"/>
              <a:t>25.04.2017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4121-5354-4057-BD76-07108A18E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98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F41F-798C-4508-912B-1C3D9CCD21EB}" type="datetimeFigureOut">
              <a:rPr lang="ru-RU" smtClean="0"/>
              <a:t>25.04.2017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4121-5354-4057-BD76-07108A18E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27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F41F-798C-4508-912B-1C3D9CCD21EB}" type="datetimeFigureOut">
              <a:rPr lang="ru-RU" smtClean="0"/>
              <a:t>25.04.2017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4121-5354-4057-BD76-07108A18E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01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F41F-798C-4508-912B-1C3D9CCD21EB}" type="datetimeFigureOut">
              <a:rPr lang="ru-RU" smtClean="0"/>
              <a:t>25.04.2017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4121-5354-4057-BD76-07108A18E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79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F41F-798C-4508-912B-1C3D9CCD21EB}" type="datetimeFigureOut">
              <a:rPr lang="ru-RU" smtClean="0"/>
              <a:t>25.04.2017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4121-5354-4057-BD76-07108A18E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30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3F41F-798C-4508-912B-1C3D9CCD21EB}" type="datetimeFigureOut">
              <a:rPr lang="ru-RU" smtClean="0"/>
              <a:t>25.04.2017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4121-5354-4057-BD76-07108A18E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63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/calculator/index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648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">
        <p14:vortex dir="r"/>
      </p:transition>
    </mc:Choice>
    <mc:Fallback>
      <p:transition spd="slow" advClick="0" advTm="1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Бесконечный калькулятор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Конкурсная работа Михайлова Леонида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39854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 advTm="2000">
        <p15:prstTrans prst="curtains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0714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Калькулятор создан с помощью следующих языков программирования</a:t>
            </a:r>
            <a:r>
              <a:rPr lang="en-US" sz="2000" dirty="0" smtClean="0"/>
              <a:t>: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3200" dirty="0" smtClean="0"/>
              <a:t>PHP</a:t>
            </a:r>
            <a:r>
              <a:rPr lang="en-US" sz="2800" dirty="0" smtClean="0"/>
              <a:t>, </a:t>
            </a:r>
            <a:r>
              <a:rPr lang="en-US" sz="3200" dirty="0" smtClean="0"/>
              <a:t>Java Script</a:t>
            </a:r>
            <a:r>
              <a:rPr lang="en-US" sz="2800" dirty="0" smtClean="0"/>
              <a:t>, </a:t>
            </a:r>
            <a:r>
              <a:rPr lang="en-US" sz="3200" dirty="0" smtClean="0"/>
              <a:t>HTML</a:t>
            </a:r>
            <a:r>
              <a:rPr lang="en-US" sz="2800" dirty="0" smtClean="0"/>
              <a:t>, </a:t>
            </a:r>
            <a:r>
              <a:rPr lang="en-US" sz="3200" dirty="0" smtClean="0"/>
              <a:t>CSS</a:t>
            </a:r>
            <a:r>
              <a:rPr lang="en-US" sz="2800" dirty="0" smtClean="0"/>
              <a:t>.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3587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Для создания калькулятора не использовалась программа </a:t>
            </a:r>
            <a:r>
              <a:rPr lang="en-US" sz="1600" dirty="0" smtClean="0"/>
              <a:t>PowerPoint.</a:t>
            </a:r>
            <a:endParaRPr lang="en-US" sz="1600" dirty="0"/>
          </a:p>
          <a:p>
            <a:pPr algn="ctr"/>
            <a:r>
              <a:rPr lang="ru-RU" sz="1600" dirty="0" smtClean="0"/>
              <a:t>Она использована только для создания этой презентации.</a:t>
            </a:r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973548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Были использованы следующие программы: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sz="2800" dirty="0" smtClean="0"/>
              <a:t>Notepad++, </a:t>
            </a:r>
            <a:r>
              <a:rPr lang="ru-RU" sz="2800" dirty="0" smtClean="0"/>
              <a:t>Проводник,</a:t>
            </a:r>
            <a:r>
              <a:rPr lang="en-US" sz="2800" dirty="0" smtClean="0"/>
              <a:t> </a:t>
            </a:r>
            <a:r>
              <a:rPr lang="en-US" sz="2800" dirty="0" err="1" smtClean="0"/>
              <a:t>Denwer</a:t>
            </a:r>
            <a:r>
              <a:rPr lang="ru-RU" sz="2800" dirty="0" smtClean="0"/>
              <a:t>, </a:t>
            </a:r>
            <a:r>
              <a:rPr lang="en-US" sz="2800" dirty="0" err="1" smtClean="0"/>
              <a:t>GoogleChrome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5" name="Рисунок 4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56388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5429"/>
      </p:ext>
    </p:extLst>
  </p:cSld>
  <p:clrMapOvr>
    <a:masterClrMapping/>
  </p:clrMapOvr>
  <p:transition advClick="0" advTm="12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5638800"/>
            <a:ext cx="1219200" cy="1219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</a:t>
            </a:r>
            <a:r>
              <a:rPr lang="ru-RU" sz="2400" dirty="0" smtClean="0"/>
              <a:t>Язык программирования </a:t>
            </a:r>
            <a:r>
              <a:rPr lang="en-US" sz="2400" dirty="0" smtClean="0"/>
              <a:t>PHP </a:t>
            </a:r>
            <a:r>
              <a:rPr lang="ru-RU" sz="2400" dirty="0" smtClean="0"/>
              <a:t>применён для счёта. Благодаря ему калькулятор считает, может сохранять числа и сообщения об ошибках.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-10509" y="89653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</a:t>
            </a:r>
            <a:r>
              <a:rPr lang="ru-RU" sz="2400" dirty="0" smtClean="0"/>
              <a:t>Язык программирования </a:t>
            </a:r>
            <a:r>
              <a:rPr lang="en-US" sz="2400" dirty="0" smtClean="0"/>
              <a:t>JavaScript </a:t>
            </a:r>
            <a:r>
              <a:rPr lang="ru-RU" sz="2400" dirty="0" smtClean="0"/>
              <a:t>применён для совершенствования внешнего вида. Благодаря ему на страницах сайта есть удобная </a:t>
            </a:r>
            <a:r>
              <a:rPr lang="ru-RU" sz="2400" dirty="0" smtClean="0"/>
              <a:t>клавиатура.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84537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</a:t>
            </a:r>
            <a:r>
              <a:rPr lang="ru-RU" sz="2400" dirty="0" smtClean="0"/>
              <a:t>Язык </a:t>
            </a:r>
            <a:r>
              <a:rPr lang="en-US" sz="2400" dirty="0" smtClean="0"/>
              <a:t>web-</a:t>
            </a:r>
            <a:r>
              <a:rPr lang="ru-RU" sz="2400" dirty="0" smtClean="0"/>
              <a:t>стилей </a:t>
            </a:r>
            <a:r>
              <a:rPr lang="en-US" sz="2400" dirty="0" smtClean="0"/>
              <a:t>CSS </a:t>
            </a:r>
            <a:r>
              <a:rPr lang="ru-RU" sz="2400" dirty="0" smtClean="0"/>
              <a:t>применён для создания красивого вида. Благодаря ему на сайте имеется </a:t>
            </a:r>
            <a:r>
              <a:rPr lang="ru-RU" sz="2400" dirty="0" smtClean="0"/>
              <a:t>фон, </a:t>
            </a:r>
            <a:r>
              <a:rPr lang="ru-RU" sz="2400" dirty="0" smtClean="0"/>
              <a:t>создаётся </a:t>
            </a:r>
            <a:r>
              <a:rPr lang="ru-RU" sz="2400" dirty="0" smtClean="0"/>
              <a:t>узко экранный </a:t>
            </a:r>
            <a:r>
              <a:rPr lang="ru-RU" sz="2400" dirty="0" smtClean="0"/>
              <a:t>режим сайта.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940603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Калькулятор </a:t>
            </a:r>
            <a:r>
              <a:rPr lang="ru-RU" sz="2000" dirty="0" smtClean="0"/>
              <a:t>применяет приёмы счёта для ускорения своей работы.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325918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В папке калькулятора 39 файлов. «Весит» калькулятора – 1,12</a:t>
            </a:r>
            <a:r>
              <a:rPr lang="en-US" sz="2000" dirty="0" err="1" smtClean="0"/>
              <a:t>mb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-2" y="3767696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Важные файлы</a:t>
            </a:r>
            <a:endParaRPr lang="ru-RU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15614" y="4341383"/>
            <a:ext cx="119607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err="1" smtClean="0"/>
              <a:t>calculator.php</a:t>
            </a:r>
            <a:r>
              <a:rPr lang="en-US" sz="2800" dirty="0" smtClean="0"/>
              <a:t> – </a:t>
            </a:r>
            <a:r>
              <a:rPr lang="ru-RU" sz="2800" dirty="0" smtClean="0"/>
              <a:t>страница счёта и движок </a:t>
            </a:r>
            <a:r>
              <a:rPr lang="ru-RU" sz="2800" dirty="0" smtClean="0"/>
              <a:t>калькулятора.</a:t>
            </a:r>
            <a:endParaRPr lang="ru-RU" sz="28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index.html – </a:t>
            </a:r>
            <a:r>
              <a:rPr lang="ru-RU" sz="2800" dirty="0" smtClean="0"/>
              <a:t>главная </a:t>
            </a:r>
            <a:r>
              <a:rPr lang="ru-RU" sz="2800" dirty="0" smtClean="0"/>
              <a:t>страница</a:t>
            </a:r>
            <a:endParaRPr lang="ru-RU" sz="28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style.css</a:t>
            </a:r>
            <a:r>
              <a:rPr lang="ru-RU" sz="2800" dirty="0" smtClean="0"/>
              <a:t> – файл стилей калькулятора</a:t>
            </a:r>
            <a:r>
              <a:rPr lang="ru-RU" sz="28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err="1" smtClean="0"/>
              <a:t>calcadmin.php</a:t>
            </a:r>
            <a:r>
              <a:rPr lang="en-US" sz="2800" dirty="0" smtClean="0"/>
              <a:t> – </a:t>
            </a:r>
            <a:r>
              <a:rPr lang="ru-RU" sz="2800" dirty="0" smtClean="0"/>
              <a:t>Панель управления сайтом.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6134681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Click="0" advTm="32000">
        <p15:prstTrans prst="pageCurlDouble"/>
      </p:transition>
    </mc:Choice>
    <mc:Fallback>
      <p:transition spd="slow" advClick="0" advTm="3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57194584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Рисунок 1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56388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021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75225"/>
            <a:ext cx="1219200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Спасибо за внимание</a:t>
            </a:r>
            <a:r>
              <a:rPr lang="ru-RU" sz="3200" dirty="0" smtClean="0"/>
              <a:t>.</a:t>
            </a:r>
          </a:p>
          <a:p>
            <a:pPr algn="ctr"/>
            <a:r>
              <a:rPr lang="ru-RU" dirty="0" smtClean="0"/>
              <a:t>(доклад не окончен)</a:t>
            </a:r>
            <a:endParaRPr lang="ru-RU" dirty="0"/>
          </a:p>
        </p:txBody>
      </p:sp>
      <p:pic>
        <p:nvPicPr>
          <p:cNvPr id="3" name="Рисунок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52" y="5579092"/>
            <a:ext cx="1219200" cy="1219200"/>
          </a:xfrm>
          <a:prstGeom prst="rect">
            <a:avLst/>
          </a:prstGeom>
        </p:spPr>
      </p:pic>
      <p:pic>
        <p:nvPicPr>
          <p:cNvPr id="1026" name="Picture 2" descr="Иконка набора иконок 'spherica icons'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564405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544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5000">
        <p14:ripple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10933</TotalTime>
  <Words>114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Тема Office</vt:lpstr>
      <vt:lpstr>Презентация PowerPoint</vt:lpstr>
      <vt:lpstr>Бесконечный калькулятор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HelpMax</dc:creator>
  <cp:lastModifiedBy>HelpMax</cp:lastModifiedBy>
  <cp:revision>68</cp:revision>
  <dcterms:created xsi:type="dcterms:W3CDTF">2017-04-05T08:29:33Z</dcterms:created>
  <dcterms:modified xsi:type="dcterms:W3CDTF">2017-04-26T19:33:55Z</dcterms:modified>
</cp:coreProperties>
</file>