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6" d="100"/>
          <a:sy n="76" d="100"/>
        </p:scale>
        <p:origin x="72" y="1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hnea Todoran" userId="06d0b6adc27f6e45" providerId="LiveId" clId="{6D72AFF9-E667-4948-B85C-D3EAA253EA66}"/>
    <pc:docChg chg="custSel modSld">
      <pc:chgData name="Mihnea Todoran" userId="06d0b6adc27f6e45" providerId="LiveId" clId="{6D72AFF9-E667-4948-B85C-D3EAA253EA66}" dt="2025-04-16T09:42:31.136" v="19" actId="255"/>
      <pc:docMkLst>
        <pc:docMk/>
      </pc:docMkLst>
      <pc:sldChg chg="addSp delSp modSp mod">
        <pc:chgData name="Mihnea Todoran" userId="06d0b6adc27f6e45" providerId="LiveId" clId="{6D72AFF9-E667-4948-B85C-D3EAA253EA66}" dt="2025-04-16T09:42:31.136" v="19" actId="255"/>
        <pc:sldMkLst>
          <pc:docMk/>
          <pc:sldMk cId="0" sldId="257"/>
        </pc:sldMkLst>
        <pc:spChg chg="mod">
          <ac:chgData name="Mihnea Todoran" userId="06d0b6adc27f6e45" providerId="LiveId" clId="{6D72AFF9-E667-4948-B85C-D3EAA253EA66}" dt="2025-04-16T09:42:17.135" v="17" actId="26606"/>
          <ac:spMkLst>
            <pc:docMk/>
            <pc:sldMk cId="0" sldId="257"/>
            <ac:spMk id="2" creationId="{00000000-0000-0000-0000-000000000000}"/>
          </ac:spMkLst>
        </pc:spChg>
        <pc:spChg chg="mod">
          <ac:chgData name="Mihnea Todoran" userId="06d0b6adc27f6e45" providerId="LiveId" clId="{6D72AFF9-E667-4948-B85C-D3EAA253EA66}" dt="2025-04-16T09:42:31.136" v="19" actId="255"/>
          <ac:spMkLst>
            <pc:docMk/>
            <pc:sldMk cId="0" sldId="257"/>
            <ac:spMk id="3" creationId="{00000000-0000-0000-0000-000000000000}"/>
          </ac:spMkLst>
        </pc:spChg>
        <pc:spChg chg="del">
          <ac:chgData name="Mihnea Todoran" userId="06d0b6adc27f6e45" providerId="LiveId" clId="{6D72AFF9-E667-4948-B85C-D3EAA253EA66}" dt="2025-04-16T09:42:17.135" v="17" actId="26606"/>
          <ac:spMkLst>
            <pc:docMk/>
            <pc:sldMk cId="0" sldId="257"/>
            <ac:spMk id="8" creationId="{DEE2AD96-B495-4E06-9291-B71706F728CB}"/>
          </ac:spMkLst>
        </pc:spChg>
        <pc:spChg chg="del">
          <ac:chgData name="Mihnea Todoran" userId="06d0b6adc27f6e45" providerId="LiveId" clId="{6D72AFF9-E667-4948-B85C-D3EAA253EA66}" dt="2025-04-16T09:42:17.135" v="17" actId="26606"/>
          <ac:spMkLst>
            <pc:docMk/>
            <pc:sldMk cId="0" sldId="257"/>
            <ac:spMk id="10" creationId="{53CF6D67-C5A8-4ADD-9E8E-1E38CA1D3166}"/>
          </ac:spMkLst>
        </pc:spChg>
        <pc:spChg chg="del">
          <ac:chgData name="Mihnea Todoran" userId="06d0b6adc27f6e45" providerId="LiveId" clId="{6D72AFF9-E667-4948-B85C-D3EAA253EA66}" dt="2025-04-16T09:42:17.135" v="17" actId="26606"/>
          <ac:spMkLst>
            <pc:docMk/>
            <pc:sldMk cId="0" sldId="257"/>
            <ac:spMk id="12" creationId="{86909FA0-B515-4681-B7A8-FA281D133B94}"/>
          </ac:spMkLst>
        </pc:spChg>
        <pc:spChg chg="del">
          <ac:chgData name="Mihnea Todoran" userId="06d0b6adc27f6e45" providerId="LiveId" clId="{6D72AFF9-E667-4948-B85C-D3EAA253EA66}" dt="2025-04-16T09:42:17.135" v="17" actId="26606"/>
          <ac:spMkLst>
            <pc:docMk/>
            <pc:sldMk cId="0" sldId="257"/>
            <ac:spMk id="14" creationId="{21C9FE86-FCC3-4A31-AA1C-C882262B7FE7}"/>
          </ac:spMkLst>
        </pc:spChg>
        <pc:spChg chg="del">
          <ac:chgData name="Mihnea Todoran" userId="06d0b6adc27f6e45" providerId="LiveId" clId="{6D72AFF9-E667-4948-B85C-D3EAA253EA66}" dt="2025-04-16T09:42:17.135" v="17" actId="26606"/>
          <ac:spMkLst>
            <pc:docMk/>
            <pc:sldMk cId="0" sldId="257"/>
            <ac:spMk id="16" creationId="{7D96243B-ECED-4B71-8E06-AE9A285EAD20}"/>
          </ac:spMkLst>
        </pc:spChg>
        <pc:spChg chg="del">
          <ac:chgData name="Mihnea Todoran" userId="06d0b6adc27f6e45" providerId="LiveId" clId="{6D72AFF9-E667-4948-B85C-D3EAA253EA66}" dt="2025-04-16T09:42:17.135" v="17" actId="26606"/>
          <ac:spMkLst>
            <pc:docMk/>
            <pc:sldMk cId="0" sldId="257"/>
            <ac:spMk id="18" creationId="{A09989E4-EFDC-4A90-A633-E0525FB4139E}"/>
          </ac:spMkLst>
        </pc:spChg>
        <pc:spChg chg="add">
          <ac:chgData name="Mihnea Todoran" userId="06d0b6adc27f6e45" providerId="LiveId" clId="{6D72AFF9-E667-4948-B85C-D3EAA253EA66}" dt="2025-04-16T09:42:17.135" v="17" actId="26606"/>
          <ac:spMkLst>
            <pc:docMk/>
            <pc:sldMk cId="0" sldId="257"/>
            <ac:spMk id="23" creationId="{A7AE9375-4664-4DB2-922D-2782A6E439AC}"/>
          </ac:spMkLst>
        </pc:spChg>
        <pc:spChg chg="add">
          <ac:chgData name="Mihnea Todoran" userId="06d0b6adc27f6e45" providerId="LiveId" clId="{6D72AFF9-E667-4948-B85C-D3EAA253EA66}" dt="2025-04-16T09:42:17.135" v="17" actId="26606"/>
          <ac:spMkLst>
            <pc:docMk/>
            <pc:sldMk cId="0" sldId="257"/>
            <ac:spMk id="27" creationId="{9DD005C1-8C51-42D6-9BEE-B9B83849743D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FC4256-6430-4958-886E-336D3DDAB2F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6A07CB7-E1EC-4A42-8553-2BB1CFFA9C92}">
      <dgm:prSet/>
      <dgm:spPr/>
      <dgm:t>
        <a:bodyPr/>
        <a:lstStyle/>
        <a:p>
          <a:r>
            <a:rPr lang="en-US"/>
            <a:t>• Sisteme similare: Babylon Health, Ada, Buoy Health</a:t>
          </a:r>
        </a:p>
      </dgm:t>
    </dgm:pt>
    <dgm:pt modelId="{6A0C9DE3-CA08-436B-AFF5-D644880EB43D}" type="parTrans" cxnId="{B5CD1201-FFA7-4B71-8EA9-1A67B87B386F}">
      <dgm:prSet/>
      <dgm:spPr/>
      <dgm:t>
        <a:bodyPr/>
        <a:lstStyle/>
        <a:p>
          <a:endParaRPr lang="en-US"/>
        </a:p>
      </dgm:t>
    </dgm:pt>
    <dgm:pt modelId="{343B3EDF-E91B-4267-A5D6-BC75567FAAF9}" type="sibTrans" cxnId="{B5CD1201-FFA7-4B71-8EA9-1A67B87B386F}">
      <dgm:prSet/>
      <dgm:spPr/>
      <dgm:t>
        <a:bodyPr/>
        <a:lstStyle/>
        <a:p>
          <a:endParaRPr lang="en-US"/>
        </a:p>
      </dgm:t>
    </dgm:pt>
    <dgm:pt modelId="{1F9D0278-7529-4945-B442-AA79391DC197}">
      <dgm:prSet/>
      <dgm:spPr/>
      <dgm:t>
        <a:bodyPr/>
        <a:lstStyle/>
        <a:p>
          <a:r>
            <a:rPr lang="en-US"/>
            <a:t>• Tehnologii: NLP, Rasa, Dialogflow, GPT</a:t>
          </a:r>
        </a:p>
      </dgm:t>
    </dgm:pt>
    <dgm:pt modelId="{FCD2295E-78E6-4C6E-B497-265B772E5FA9}" type="parTrans" cxnId="{599F106D-2A09-46AD-9BB8-6F4141B446D9}">
      <dgm:prSet/>
      <dgm:spPr/>
      <dgm:t>
        <a:bodyPr/>
        <a:lstStyle/>
        <a:p>
          <a:endParaRPr lang="en-US"/>
        </a:p>
      </dgm:t>
    </dgm:pt>
    <dgm:pt modelId="{025DA1DE-8CD5-4D70-9229-2B3900710FD8}" type="sibTrans" cxnId="{599F106D-2A09-46AD-9BB8-6F4141B446D9}">
      <dgm:prSet/>
      <dgm:spPr/>
      <dgm:t>
        <a:bodyPr/>
        <a:lstStyle/>
        <a:p>
          <a:endParaRPr lang="en-US"/>
        </a:p>
      </dgm:t>
    </dgm:pt>
    <dgm:pt modelId="{2AE52605-8BAE-454F-8CCD-2C3849AA0B16}">
      <dgm:prSet/>
      <dgm:spPr/>
      <dgm:t>
        <a:bodyPr/>
        <a:lstStyle/>
        <a:p>
          <a:r>
            <a:rPr lang="en-US"/>
            <a:t>• Provocări: acuratețea diagnosticării, securitatea datelor, integrarea cu sisteme medicale</a:t>
          </a:r>
        </a:p>
      </dgm:t>
    </dgm:pt>
    <dgm:pt modelId="{F1443ADF-44B7-49B2-BCCA-FEBAE984A9C4}" type="parTrans" cxnId="{BD380F10-8CE2-4B7C-92DA-1F6F0B7C0DF5}">
      <dgm:prSet/>
      <dgm:spPr/>
      <dgm:t>
        <a:bodyPr/>
        <a:lstStyle/>
        <a:p>
          <a:endParaRPr lang="en-US"/>
        </a:p>
      </dgm:t>
    </dgm:pt>
    <dgm:pt modelId="{B5FDD7BF-FAB0-4776-96DB-CD44DFF1D396}" type="sibTrans" cxnId="{BD380F10-8CE2-4B7C-92DA-1F6F0B7C0DF5}">
      <dgm:prSet/>
      <dgm:spPr/>
      <dgm:t>
        <a:bodyPr/>
        <a:lstStyle/>
        <a:p>
          <a:endParaRPr lang="en-US"/>
        </a:p>
      </dgm:t>
    </dgm:pt>
    <dgm:pt modelId="{992A9EB3-E700-43D4-848F-4CF068B7545A}" type="pres">
      <dgm:prSet presAssocID="{30FC4256-6430-4958-886E-336D3DDAB2FF}" presName="linear" presStyleCnt="0">
        <dgm:presLayoutVars>
          <dgm:animLvl val="lvl"/>
          <dgm:resizeHandles val="exact"/>
        </dgm:presLayoutVars>
      </dgm:prSet>
      <dgm:spPr/>
    </dgm:pt>
    <dgm:pt modelId="{06A31D02-6681-45CF-835D-B3F6E902E3DC}" type="pres">
      <dgm:prSet presAssocID="{06A07CB7-E1EC-4A42-8553-2BB1CFFA9C92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59C81E5-21DA-4036-ABCE-3241E496E2CA}" type="pres">
      <dgm:prSet presAssocID="{343B3EDF-E91B-4267-A5D6-BC75567FAAF9}" presName="spacer" presStyleCnt="0"/>
      <dgm:spPr/>
    </dgm:pt>
    <dgm:pt modelId="{4C276975-D490-42DE-AE02-B4CC81B1249F}" type="pres">
      <dgm:prSet presAssocID="{1F9D0278-7529-4945-B442-AA79391DC197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8417267-6416-4E3B-8986-BBE716D497B4}" type="pres">
      <dgm:prSet presAssocID="{025DA1DE-8CD5-4D70-9229-2B3900710FD8}" presName="spacer" presStyleCnt="0"/>
      <dgm:spPr/>
    </dgm:pt>
    <dgm:pt modelId="{D8FB1D57-9EFD-48A3-95CA-19DD2557640D}" type="pres">
      <dgm:prSet presAssocID="{2AE52605-8BAE-454F-8CCD-2C3849AA0B16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2CB6CB00-9BC5-4A00-B1A9-8AA5EA1E7F84}" type="presOf" srcId="{1F9D0278-7529-4945-B442-AA79391DC197}" destId="{4C276975-D490-42DE-AE02-B4CC81B1249F}" srcOrd="0" destOrd="0" presId="urn:microsoft.com/office/officeart/2005/8/layout/vList2"/>
    <dgm:cxn modelId="{B5CD1201-FFA7-4B71-8EA9-1A67B87B386F}" srcId="{30FC4256-6430-4958-886E-336D3DDAB2FF}" destId="{06A07CB7-E1EC-4A42-8553-2BB1CFFA9C92}" srcOrd="0" destOrd="0" parTransId="{6A0C9DE3-CA08-436B-AFF5-D644880EB43D}" sibTransId="{343B3EDF-E91B-4267-A5D6-BC75567FAAF9}"/>
    <dgm:cxn modelId="{BD380F10-8CE2-4B7C-92DA-1F6F0B7C0DF5}" srcId="{30FC4256-6430-4958-886E-336D3DDAB2FF}" destId="{2AE52605-8BAE-454F-8CCD-2C3849AA0B16}" srcOrd="2" destOrd="0" parTransId="{F1443ADF-44B7-49B2-BCCA-FEBAE984A9C4}" sibTransId="{B5FDD7BF-FAB0-4776-96DB-CD44DFF1D396}"/>
    <dgm:cxn modelId="{4B9DB81F-CCCE-4133-9611-7E9B58AC5A85}" type="presOf" srcId="{30FC4256-6430-4958-886E-336D3DDAB2FF}" destId="{992A9EB3-E700-43D4-848F-4CF068B7545A}" srcOrd="0" destOrd="0" presId="urn:microsoft.com/office/officeart/2005/8/layout/vList2"/>
    <dgm:cxn modelId="{B18B2242-3129-459D-958E-1430176915CA}" type="presOf" srcId="{06A07CB7-E1EC-4A42-8553-2BB1CFFA9C92}" destId="{06A31D02-6681-45CF-835D-B3F6E902E3DC}" srcOrd="0" destOrd="0" presId="urn:microsoft.com/office/officeart/2005/8/layout/vList2"/>
    <dgm:cxn modelId="{599F106D-2A09-46AD-9BB8-6F4141B446D9}" srcId="{30FC4256-6430-4958-886E-336D3DDAB2FF}" destId="{1F9D0278-7529-4945-B442-AA79391DC197}" srcOrd="1" destOrd="0" parTransId="{FCD2295E-78E6-4C6E-B497-265B772E5FA9}" sibTransId="{025DA1DE-8CD5-4D70-9229-2B3900710FD8}"/>
    <dgm:cxn modelId="{0673A7EA-787D-409C-8A46-A6947B86518E}" type="presOf" srcId="{2AE52605-8BAE-454F-8CCD-2C3849AA0B16}" destId="{D8FB1D57-9EFD-48A3-95CA-19DD2557640D}" srcOrd="0" destOrd="0" presId="urn:microsoft.com/office/officeart/2005/8/layout/vList2"/>
    <dgm:cxn modelId="{624AA2B7-D600-4245-AA9C-973A8477708C}" type="presParOf" srcId="{992A9EB3-E700-43D4-848F-4CF068B7545A}" destId="{06A31D02-6681-45CF-835D-B3F6E902E3DC}" srcOrd="0" destOrd="0" presId="urn:microsoft.com/office/officeart/2005/8/layout/vList2"/>
    <dgm:cxn modelId="{CF42241A-EA7C-403F-80B0-F92C5226E57B}" type="presParOf" srcId="{992A9EB3-E700-43D4-848F-4CF068B7545A}" destId="{F59C81E5-21DA-4036-ABCE-3241E496E2CA}" srcOrd="1" destOrd="0" presId="urn:microsoft.com/office/officeart/2005/8/layout/vList2"/>
    <dgm:cxn modelId="{297AFDA4-5C93-4DCE-86BD-B0A90138D91B}" type="presParOf" srcId="{992A9EB3-E700-43D4-848F-4CF068B7545A}" destId="{4C276975-D490-42DE-AE02-B4CC81B1249F}" srcOrd="2" destOrd="0" presId="urn:microsoft.com/office/officeart/2005/8/layout/vList2"/>
    <dgm:cxn modelId="{4E9D543F-94D9-4BA9-872F-47D5141023DC}" type="presParOf" srcId="{992A9EB3-E700-43D4-848F-4CF068B7545A}" destId="{98417267-6416-4E3B-8986-BBE716D497B4}" srcOrd="3" destOrd="0" presId="urn:microsoft.com/office/officeart/2005/8/layout/vList2"/>
    <dgm:cxn modelId="{F8FB27ED-73D6-46DB-84DF-2C138471B8EC}" type="presParOf" srcId="{992A9EB3-E700-43D4-848F-4CF068B7545A}" destId="{D8FB1D57-9EFD-48A3-95CA-19DD2557640D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F0811D4-696F-4874-86E5-DDD01D9B59F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8C63962A-C21E-4A56-9062-8FA1E2A16B88}">
      <dgm:prSet/>
      <dgm:spPr/>
      <dgm:t>
        <a:bodyPr/>
        <a:lstStyle/>
        <a:p>
          <a:r>
            <a:rPr lang="en-US" i="0" baseline="0"/>
            <a:t>Aplicație exclusiv web-based, accesibilă din browser (Chrome, Firefox, Safari) pe orice dispozitiv (PC, tabletă, telefon).</a:t>
          </a:r>
          <a:endParaRPr lang="en-US"/>
        </a:p>
      </dgm:t>
    </dgm:pt>
    <dgm:pt modelId="{31A4F3B0-6B67-407A-B066-4ED07EE74AC3}" type="parTrans" cxnId="{9AEBC902-8F68-41CC-A0A1-8675D42E469C}">
      <dgm:prSet/>
      <dgm:spPr/>
      <dgm:t>
        <a:bodyPr/>
        <a:lstStyle/>
        <a:p>
          <a:endParaRPr lang="en-US"/>
        </a:p>
      </dgm:t>
    </dgm:pt>
    <dgm:pt modelId="{FE2C7A1F-34E4-4600-A2B6-4739D22ECA0F}" type="sibTrans" cxnId="{9AEBC902-8F68-41CC-A0A1-8675D42E469C}">
      <dgm:prSet/>
      <dgm:spPr/>
      <dgm:t>
        <a:bodyPr/>
        <a:lstStyle/>
        <a:p>
          <a:endParaRPr lang="en-US"/>
        </a:p>
      </dgm:t>
    </dgm:pt>
    <dgm:pt modelId="{9A965407-8A52-4460-A157-75B1528E0D87}">
      <dgm:prSet/>
      <dgm:spPr/>
      <dgm:t>
        <a:bodyPr/>
        <a:lstStyle/>
        <a:p>
          <a:r>
            <a:rPr lang="en-US" i="0" baseline="0"/>
            <a:t>Fără cerințe hardware speciale pentru utilizatori – funcționează cu conexiune la internet.</a:t>
          </a:r>
          <a:endParaRPr lang="en-US"/>
        </a:p>
      </dgm:t>
    </dgm:pt>
    <dgm:pt modelId="{5B45C147-D1F0-4C0D-9B5A-B8105868214B}" type="parTrans" cxnId="{FA3EB915-009A-47AD-9403-3EA601DB25FD}">
      <dgm:prSet/>
      <dgm:spPr/>
      <dgm:t>
        <a:bodyPr/>
        <a:lstStyle/>
        <a:p>
          <a:endParaRPr lang="en-US"/>
        </a:p>
      </dgm:t>
    </dgm:pt>
    <dgm:pt modelId="{1EF4F8D1-784E-4786-A5C3-853507274329}" type="sibTrans" cxnId="{FA3EB915-009A-47AD-9403-3EA601DB25FD}">
      <dgm:prSet/>
      <dgm:spPr/>
      <dgm:t>
        <a:bodyPr/>
        <a:lstStyle/>
        <a:p>
          <a:endParaRPr lang="en-US"/>
        </a:p>
      </dgm:t>
    </dgm:pt>
    <dgm:pt modelId="{B00381CE-8607-4564-BF46-6FEE250B828F}">
      <dgm:prSet/>
      <dgm:spPr/>
      <dgm:t>
        <a:bodyPr/>
        <a:lstStyle/>
        <a:p>
          <a:r>
            <a:rPr lang="en-US" i="0" baseline="0"/>
            <a:t>Serverul rulează pe infrastructură cloud/Linux, asigurând scalabilitate și disponibilitate 24/7.</a:t>
          </a:r>
          <a:endParaRPr lang="en-US"/>
        </a:p>
      </dgm:t>
    </dgm:pt>
    <dgm:pt modelId="{2D0118EB-AB85-4C68-944C-7D8698867B71}" type="parTrans" cxnId="{369B1389-DE9C-4665-86C0-0534DF836B78}">
      <dgm:prSet/>
      <dgm:spPr/>
      <dgm:t>
        <a:bodyPr/>
        <a:lstStyle/>
        <a:p>
          <a:endParaRPr lang="en-US"/>
        </a:p>
      </dgm:t>
    </dgm:pt>
    <dgm:pt modelId="{C1872544-67EE-4F26-AB6E-76791DE2E54C}" type="sibTrans" cxnId="{369B1389-DE9C-4665-86C0-0534DF836B78}">
      <dgm:prSet/>
      <dgm:spPr/>
      <dgm:t>
        <a:bodyPr/>
        <a:lstStyle/>
        <a:p>
          <a:endParaRPr lang="en-US"/>
        </a:p>
      </dgm:t>
    </dgm:pt>
    <dgm:pt modelId="{55714D78-8C83-418A-916E-F3D43C41E1EE}" type="pres">
      <dgm:prSet presAssocID="{EF0811D4-696F-4874-86E5-DDD01D9B59F4}" presName="root" presStyleCnt="0">
        <dgm:presLayoutVars>
          <dgm:dir/>
          <dgm:resizeHandles val="exact"/>
        </dgm:presLayoutVars>
      </dgm:prSet>
      <dgm:spPr/>
    </dgm:pt>
    <dgm:pt modelId="{EEC15604-F45B-4E8A-82AE-8450049B3A94}" type="pres">
      <dgm:prSet presAssocID="{8C63962A-C21E-4A56-9062-8FA1E2A16B88}" presName="compNode" presStyleCnt="0"/>
      <dgm:spPr/>
    </dgm:pt>
    <dgm:pt modelId="{E5687DC2-C1FF-4C2B-B513-72D07F14C9B1}" type="pres">
      <dgm:prSet presAssocID="{8C63962A-C21E-4A56-9062-8FA1E2A16B88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w Temperature"/>
        </a:ext>
      </dgm:extLst>
    </dgm:pt>
    <dgm:pt modelId="{60499C72-49C5-4370-A99E-A18AE7732733}" type="pres">
      <dgm:prSet presAssocID="{8C63962A-C21E-4A56-9062-8FA1E2A16B88}" presName="spaceRect" presStyleCnt="0"/>
      <dgm:spPr/>
    </dgm:pt>
    <dgm:pt modelId="{F3503399-4E40-412F-B886-AA7C88CAB685}" type="pres">
      <dgm:prSet presAssocID="{8C63962A-C21E-4A56-9062-8FA1E2A16B88}" presName="textRect" presStyleLbl="revTx" presStyleIdx="0" presStyleCnt="3">
        <dgm:presLayoutVars>
          <dgm:chMax val="1"/>
          <dgm:chPref val="1"/>
        </dgm:presLayoutVars>
      </dgm:prSet>
      <dgm:spPr/>
    </dgm:pt>
    <dgm:pt modelId="{2D0128F0-EB32-41E1-BE22-BF9E01C8F4AA}" type="pres">
      <dgm:prSet presAssocID="{FE2C7A1F-34E4-4600-A2B6-4739D22ECA0F}" presName="sibTrans" presStyleCnt="0"/>
      <dgm:spPr/>
    </dgm:pt>
    <dgm:pt modelId="{7F2724F2-A575-4771-82AD-8A503E615052}" type="pres">
      <dgm:prSet presAssocID="{9A965407-8A52-4460-A157-75B1528E0D87}" presName="compNode" presStyleCnt="0"/>
      <dgm:spPr/>
    </dgm:pt>
    <dgm:pt modelId="{CB00EE83-90B8-4805-930F-175A0C4DD73F}" type="pres">
      <dgm:prSet presAssocID="{9A965407-8A52-4460-A157-75B1528E0D8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6E1FA69-37F8-4841-B5AC-1290FF8E158E}" type="pres">
      <dgm:prSet presAssocID="{9A965407-8A52-4460-A157-75B1528E0D87}" presName="spaceRect" presStyleCnt="0"/>
      <dgm:spPr/>
    </dgm:pt>
    <dgm:pt modelId="{2D917EFD-6A07-4966-812E-6E76D05F90AE}" type="pres">
      <dgm:prSet presAssocID="{9A965407-8A52-4460-A157-75B1528E0D87}" presName="textRect" presStyleLbl="revTx" presStyleIdx="1" presStyleCnt="3">
        <dgm:presLayoutVars>
          <dgm:chMax val="1"/>
          <dgm:chPref val="1"/>
        </dgm:presLayoutVars>
      </dgm:prSet>
      <dgm:spPr/>
    </dgm:pt>
    <dgm:pt modelId="{5FB6FBB4-6A7A-4552-8556-9273BAA0D082}" type="pres">
      <dgm:prSet presAssocID="{1EF4F8D1-784E-4786-A5C3-853507274329}" presName="sibTrans" presStyleCnt="0"/>
      <dgm:spPr/>
    </dgm:pt>
    <dgm:pt modelId="{27EB71C4-2526-4D71-9870-C0035227FA50}" type="pres">
      <dgm:prSet presAssocID="{B00381CE-8607-4564-BF46-6FEE250B828F}" presName="compNode" presStyleCnt="0"/>
      <dgm:spPr/>
    </dgm:pt>
    <dgm:pt modelId="{4C80C2BC-CF6E-4004-987C-9A290F198706}" type="pres">
      <dgm:prSet presAssocID="{B00381CE-8607-4564-BF46-6FEE250B828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0F7D539B-A3FD-43ED-B3E9-AF75BBD6F300}" type="pres">
      <dgm:prSet presAssocID="{B00381CE-8607-4564-BF46-6FEE250B828F}" presName="spaceRect" presStyleCnt="0"/>
      <dgm:spPr/>
    </dgm:pt>
    <dgm:pt modelId="{EEE62D0C-BA68-4808-A486-C776306B2D79}" type="pres">
      <dgm:prSet presAssocID="{B00381CE-8607-4564-BF46-6FEE250B828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AEBC902-8F68-41CC-A0A1-8675D42E469C}" srcId="{EF0811D4-696F-4874-86E5-DDD01D9B59F4}" destId="{8C63962A-C21E-4A56-9062-8FA1E2A16B88}" srcOrd="0" destOrd="0" parTransId="{31A4F3B0-6B67-407A-B066-4ED07EE74AC3}" sibTransId="{FE2C7A1F-34E4-4600-A2B6-4739D22ECA0F}"/>
    <dgm:cxn modelId="{0CE5C005-45DC-45AC-8130-32D1BD6B9188}" type="presOf" srcId="{9A965407-8A52-4460-A157-75B1528E0D87}" destId="{2D917EFD-6A07-4966-812E-6E76D05F90AE}" srcOrd="0" destOrd="0" presId="urn:microsoft.com/office/officeart/2018/2/layout/IconLabelList"/>
    <dgm:cxn modelId="{FA3EB915-009A-47AD-9403-3EA601DB25FD}" srcId="{EF0811D4-696F-4874-86E5-DDD01D9B59F4}" destId="{9A965407-8A52-4460-A157-75B1528E0D87}" srcOrd="1" destOrd="0" parTransId="{5B45C147-D1F0-4C0D-9B5A-B8105868214B}" sibTransId="{1EF4F8D1-784E-4786-A5C3-853507274329}"/>
    <dgm:cxn modelId="{ADC46D2D-7F0D-4E77-908C-AC1BD441BDB6}" type="presOf" srcId="{EF0811D4-696F-4874-86E5-DDD01D9B59F4}" destId="{55714D78-8C83-418A-916E-F3D43C41E1EE}" srcOrd="0" destOrd="0" presId="urn:microsoft.com/office/officeart/2018/2/layout/IconLabelList"/>
    <dgm:cxn modelId="{B9CF5E71-BEC5-4CB5-8264-68D98A22D313}" type="presOf" srcId="{8C63962A-C21E-4A56-9062-8FA1E2A16B88}" destId="{F3503399-4E40-412F-B886-AA7C88CAB685}" srcOrd="0" destOrd="0" presId="urn:microsoft.com/office/officeart/2018/2/layout/IconLabelList"/>
    <dgm:cxn modelId="{369B1389-DE9C-4665-86C0-0534DF836B78}" srcId="{EF0811D4-696F-4874-86E5-DDD01D9B59F4}" destId="{B00381CE-8607-4564-BF46-6FEE250B828F}" srcOrd="2" destOrd="0" parTransId="{2D0118EB-AB85-4C68-944C-7D8698867B71}" sibTransId="{C1872544-67EE-4F26-AB6E-76791DE2E54C}"/>
    <dgm:cxn modelId="{A7D24EB0-14AD-4012-8BC0-19FE6BF1BD23}" type="presOf" srcId="{B00381CE-8607-4564-BF46-6FEE250B828F}" destId="{EEE62D0C-BA68-4808-A486-C776306B2D79}" srcOrd="0" destOrd="0" presId="urn:microsoft.com/office/officeart/2018/2/layout/IconLabelList"/>
    <dgm:cxn modelId="{36391594-2A0A-438E-BA75-D2C608CC9794}" type="presParOf" srcId="{55714D78-8C83-418A-916E-F3D43C41E1EE}" destId="{EEC15604-F45B-4E8A-82AE-8450049B3A94}" srcOrd="0" destOrd="0" presId="urn:microsoft.com/office/officeart/2018/2/layout/IconLabelList"/>
    <dgm:cxn modelId="{D9D4E22A-ADF7-432E-9419-BF5BADABF850}" type="presParOf" srcId="{EEC15604-F45B-4E8A-82AE-8450049B3A94}" destId="{E5687DC2-C1FF-4C2B-B513-72D07F14C9B1}" srcOrd="0" destOrd="0" presId="urn:microsoft.com/office/officeart/2018/2/layout/IconLabelList"/>
    <dgm:cxn modelId="{887F7213-11D0-467D-BB39-93709C7B0C6E}" type="presParOf" srcId="{EEC15604-F45B-4E8A-82AE-8450049B3A94}" destId="{60499C72-49C5-4370-A99E-A18AE7732733}" srcOrd="1" destOrd="0" presId="urn:microsoft.com/office/officeart/2018/2/layout/IconLabelList"/>
    <dgm:cxn modelId="{7C84A304-1D26-4CA3-9F14-DB8E928CE68D}" type="presParOf" srcId="{EEC15604-F45B-4E8A-82AE-8450049B3A94}" destId="{F3503399-4E40-412F-B886-AA7C88CAB685}" srcOrd="2" destOrd="0" presId="urn:microsoft.com/office/officeart/2018/2/layout/IconLabelList"/>
    <dgm:cxn modelId="{D10A42FC-6C2B-42A5-8ABC-C2E902183D39}" type="presParOf" srcId="{55714D78-8C83-418A-916E-F3D43C41E1EE}" destId="{2D0128F0-EB32-41E1-BE22-BF9E01C8F4AA}" srcOrd="1" destOrd="0" presId="urn:microsoft.com/office/officeart/2018/2/layout/IconLabelList"/>
    <dgm:cxn modelId="{F4984386-95FA-411D-88E8-0CC2BF288807}" type="presParOf" srcId="{55714D78-8C83-418A-916E-F3D43C41E1EE}" destId="{7F2724F2-A575-4771-82AD-8A503E615052}" srcOrd="2" destOrd="0" presId="urn:microsoft.com/office/officeart/2018/2/layout/IconLabelList"/>
    <dgm:cxn modelId="{9BBA29B8-BAE1-4D3E-A287-6461E7AA77BD}" type="presParOf" srcId="{7F2724F2-A575-4771-82AD-8A503E615052}" destId="{CB00EE83-90B8-4805-930F-175A0C4DD73F}" srcOrd="0" destOrd="0" presId="urn:microsoft.com/office/officeart/2018/2/layout/IconLabelList"/>
    <dgm:cxn modelId="{360007F8-9AB2-4D15-821E-823FA0FD723D}" type="presParOf" srcId="{7F2724F2-A575-4771-82AD-8A503E615052}" destId="{C6E1FA69-37F8-4841-B5AC-1290FF8E158E}" srcOrd="1" destOrd="0" presId="urn:microsoft.com/office/officeart/2018/2/layout/IconLabelList"/>
    <dgm:cxn modelId="{5BDFC511-E90C-419E-84C2-E8475442F6EE}" type="presParOf" srcId="{7F2724F2-A575-4771-82AD-8A503E615052}" destId="{2D917EFD-6A07-4966-812E-6E76D05F90AE}" srcOrd="2" destOrd="0" presId="urn:microsoft.com/office/officeart/2018/2/layout/IconLabelList"/>
    <dgm:cxn modelId="{C8FC913D-9B87-48E4-A928-73D6FF4629D3}" type="presParOf" srcId="{55714D78-8C83-418A-916E-F3D43C41E1EE}" destId="{5FB6FBB4-6A7A-4552-8556-9273BAA0D082}" srcOrd="3" destOrd="0" presId="urn:microsoft.com/office/officeart/2018/2/layout/IconLabelList"/>
    <dgm:cxn modelId="{F434BA2D-9BE0-4A4C-A736-DB39B15B5FF4}" type="presParOf" srcId="{55714D78-8C83-418A-916E-F3D43C41E1EE}" destId="{27EB71C4-2526-4D71-9870-C0035227FA50}" srcOrd="4" destOrd="0" presId="urn:microsoft.com/office/officeart/2018/2/layout/IconLabelList"/>
    <dgm:cxn modelId="{9C82CEB1-CB92-484F-B36D-B9C8F326CFB0}" type="presParOf" srcId="{27EB71C4-2526-4D71-9870-C0035227FA50}" destId="{4C80C2BC-CF6E-4004-987C-9A290F198706}" srcOrd="0" destOrd="0" presId="urn:microsoft.com/office/officeart/2018/2/layout/IconLabelList"/>
    <dgm:cxn modelId="{B5312617-155F-43EA-A0BE-7FB7091748A2}" type="presParOf" srcId="{27EB71C4-2526-4D71-9870-C0035227FA50}" destId="{0F7D539B-A3FD-43ED-B3E9-AF75BBD6F300}" srcOrd="1" destOrd="0" presId="urn:microsoft.com/office/officeart/2018/2/layout/IconLabelList"/>
    <dgm:cxn modelId="{A8769B82-5D35-4770-801D-4C9F52700606}" type="presParOf" srcId="{27EB71C4-2526-4D71-9870-C0035227FA50}" destId="{EEE62D0C-BA68-4808-A486-C776306B2D7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AA3B5CF-157A-4152-B894-C8A12FE7606C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828709-115F-40CB-B0A4-1B3A636CE79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Comunicare prin API-uri RESTful</a:t>
          </a:r>
          <a:r>
            <a:rPr lang="en-US" b="0" i="0" baseline="0"/>
            <a:t>, care leagă frontend-ul (interfața utilizatorului) de backend și serviciile AI.</a:t>
          </a:r>
          <a:endParaRPr lang="en-US"/>
        </a:p>
      </dgm:t>
    </dgm:pt>
    <dgm:pt modelId="{6A778CB7-E51A-4113-AE81-341050388C54}" type="parTrans" cxnId="{83D8AC35-40FC-44B0-A98D-CAF295288F6B}">
      <dgm:prSet/>
      <dgm:spPr/>
      <dgm:t>
        <a:bodyPr/>
        <a:lstStyle/>
        <a:p>
          <a:endParaRPr lang="en-US"/>
        </a:p>
      </dgm:t>
    </dgm:pt>
    <dgm:pt modelId="{0CC5EC5A-74DB-42BC-83EF-122F20CA29F2}" type="sibTrans" cxnId="{83D8AC35-40FC-44B0-A98D-CAF295288F6B}">
      <dgm:prSet/>
      <dgm:spPr/>
      <dgm:t>
        <a:bodyPr/>
        <a:lstStyle/>
        <a:p>
          <a:endParaRPr lang="en-US"/>
        </a:p>
      </dgm:t>
    </dgm:pt>
    <dgm:pt modelId="{26AEA1BB-E435-4820-AB21-EAF8F5493C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Integrare cu </a:t>
          </a:r>
          <a:r>
            <a:rPr lang="en-US" b="1" i="0" baseline="0"/>
            <a:t>servicii externe</a:t>
          </a:r>
          <a:r>
            <a:rPr lang="en-US" b="0" i="0" baseline="0"/>
            <a:t> (ex: Google Calendar, baze de date medicale) pentru programări și validarea informațiilor.</a:t>
          </a:r>
          <a:endParaRPr lang="en-US"/>
        </a:p>
      </dgm:t>
    </dgm:pt>
    <dgm:pt modelId="{5CCB3819-2A54-460B-A6B6-C05E84DFB0BF}" type="parTrans" cxnId="{B32A4351-F554-45B6-8345-E92E7AC7898D}">
      <dgm:prSet/>
      <dgm:spPr/>
      <dgm:t>
        <a:bodyPr/>
        <a:lstStyle/>
        <a:p>
          <a:endParaRPr lang="en-US"/>
        </a:p>
      </dgm:t>
    </dgm:pt>
    <dgm:pt modelId="{BCBB6CB8-3EE2-4315-B80A-A311AFB12C1D}" type="sibTrans" cxnId="{B32A4351-F554-45B6-8345-E92E7AC7898D}">
      <dgm:prSet/>
      <dgm:spPr/>
      <dgm:t>
        <a:bodyPr/>
        <a:lstStyle/>
        <a:p>
          <a:endParaRPr lang="en-US"/>
        </a:p>
      </dgm:t>
    </dgm:pt>
    <dgm:pt modelId="{4ADAAE82-AE62-4B91-8315-B7F9B012E76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Protocol HTTPS</a:t>
          </a:r>
          <a:r>
            <a:rPr lang="en-US" b="0" i="0" baseline="0"/>
            <a:t> pentru securizarea transferului de date între client și server.</a:t>
          </a:r>
          <a:endParaRPr lang="en-US"/>
        </a:p>
      </dgm:t>
    </dgm:pt>
    <dgm:pt modelId="{C500DFD1-1BDB-4721-B63B-869CDCB8A848}" type="parTrans" cxnId="{E8CE42BF-D557-44B8-81A8-72BB331A33C0}">
      <dgm:prSet/>
      <dgm:spPr/>
      <dgm:t>
        <a:bodyPr/>
        <a:lstStyle/>
        <a:p>
          <a:endParaRPr lang="en-US"/>
        </a:p>
      </dgm:t>
    </dgm:pt>
    <dgm:pt modelId="{C5F31D31-13B4-43E2-B54C-1FFF36DA9632}" type="sibTrans" cxnId="{E8CE42BF-D557-44B8-81A8-72BB331A33C0}">
      <dgm:prSet/>
      <dgm:spPr/>
      <dgm:t>
        <a:bodyPr/>
        <a:lstStyle/>
        <a:p>
          <a:endParaRPr lang="en-US"/>
        </a:p>
      </dgm:t>
    </dgm:pt>
    <dgm:pt modelId="{FEC2893F-B3AC-4025-BFCD-29586C3E902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Sistem de logare și monitorizare a traficului</a:t>
          </a:r>
          <a:r>
            <a:rPr lang="en-US" b="0" i="0" baseline="0"/>
            <a:t>, pentru depistarea erorilor și asigurarea fiabilității.</a:t>
          </a:r>
          <a:endParaRPr lang="en-US"/>
        </a:p>
      </dgm:t>
    </dgm:pt>
    <dgm:pt modelId="{AAB4FBB3-2A2A-4F6A-98BC-FD75028A5018}" type="parTrans" cxnId="{D43FC7EB-2168-4BFE-BEB2-93955FB05D29}">
      <dgm:prSet/>
      <dgm:spPr/>
      <dgm:t>
        <a:bodyPr/>
        <a:lstStyle/>
        <a:p>
          <a:endParaRPr lang="en-US"/>
        </a:p>
      </dgm:t>
    </dgm:pt>
    <dgm:pt modelId="{D214C217-3A5A-42B5-9F6A-2352C63F764F}" type="sibTrans" cxnId="{D43FC7EB-2168-4BFE-BEB2-93955FB05D29}">
      <dgm:prSet/>
      <dgm:spPr/>
      <dgm:t>
        <a:bodyPr/>
        <a:lstStyle/>
        <a:p>
          <a:endParaRPr lang="en-US"/>
        </a:p>
      </dgm:t>
    </dgm:pt>
    <dgm:pt modelId="{7981C67E-1A50-42E9-BD36-F74E465A53F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Suport pentru </a:t>
          </a:r>
          <a:r>
            <a:rPr lang="en-US" b="1" i="0" baseline="0"/>
            <a:t>webhooks</a:t>
          </a:r>
          <a:r>
            <a:rPr lang="en-US" b="0" i="0" baseline="0"/>
            <a:t> – actualizări în timp real (ex: confirmări consultații, notificări).</a:t>
          </a:r>
          <a:endParaRPr lang="en-US"/>
        </a:p>
      </dgm:t>
    </dgm:pt>
    <dgm:pt modelId="{20BED972-1E93-40CB-B832-ED1A6C474D62}" type="parTrans" cxnId="{7F72C9E0-7AEB-4C22-B039-F43BBAB9FAE2}">
      <dgm:prSet/>
      <dgm:spPr/>
      <dgm:t>
        <a:bodyPr/>
        <a:lstStyle/>
        <a:p>
          <a:endParaRPr lang="en-US"/>
        </a:p>
      </dgm:t>
    </dgm:pt>
    <dgm:pt modelId="{BBF8F30B-0F56-4F49-A0E4-D7E7DFC50FB5}" type="sibTrans" cxnId="{7F72C9E0-7AEB-4C22-B039-F43BBAB9FAE2}">
      <dgm:prSet/>
      <dgm:spPr/>
      <dgm:t>
        <a:bodyPr/>
        <a:lstStyle/>
        <a:p>
          <a:endParaRPr lang="en-US"/>
        </a:p>
      </dgm:t>
    </dgm:pt>
    <dgm:pt modelId="{96A9F630-11BB-4879-9E87-81BA5EE87433}" type="pres">
      <dgm:prSet presAssocID="{6AA3B5CF-157A-4152-B894-C8A12FE7606C}" presName="root" presStyleCnt="0">
        <dgm:presLayoutVars>
          <dgm:dir/>
          <dgm:resizeHandles val="exact"/>
        </dgm:presLayoutVars>
      </dgm:prSet>
      <dgm:spPr/>
    </dgm:pt>
    <dgm:pt modelId="{6612B8F6-26C9-4648-ABCC-E97BFA98D0A3}" type="pres">
      <dgm:prSet presAssocID="{00828709-115F-40CB-B0A4-1B3A636CE798}" presName="compNode" presStyleCnt="0"/>
      <dgm:spPr/>
    </dgm:pt>
    <dgm:pt modelId="{93E37BC2-EE7B-4726-9120-C7F41EDF80E1}" type="pres">
      <dgm:prSet presAssocID="{00828709-115F-40CB-B0A4-1B3A636CE798}" presName="bgRect" presStyleLbl="bgShp" presStyleIdx="0" presStyleCnt="5"/>
      <dgm:spPr/>
    </dgm:pt>
    <dgm:pt modelId="{C1806684-3723-4F88-AF26-7CE099FB81E9}" type="pres">
      <dgm:prSet presAssocID="{00828709-115F-40CB-B0A4-1B3A636CE798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C32C5072-EF9F-44B3-A820-4AA31AA4CA3D}" type="pres">
      <dgm:prSet presAssocID="{00828709-115F-40CB-B0A4-1B3A636CE798}" presName="spaceRect" presStyleCnt="0"/>
      <dgm:spPr/>
    </dgm:pt>
    <dgm:pt modelId="{1C1CA76A-379C-4159-AD33-2ECF8C1BF472}" type="pres">
      <dgm:prSet presAssocID="{00828709-115F-40CB-B0A4-1B3A636CE798}" presName="parTx" presStyleLbl="revTx" presStyleIdx="0" presStyleCnt="5">
        <dgm:presLayoutVars>
          <dgm:chMax val="0"/>
          <dgm:chPref val="0"/>
        </dgm:presLayoutVars>
      </dgm:prSet>
      <dgm:spPr/>
    </dgm:pt>
    <dgm:pt modelId="{273ADC19-A3BE-49A5-ACA2-C40E2F689B72}" type="pres">
      <dgm:prSet presAssocID="{0CC5EC5A-74DB-42BC-83EF-122F20CA29F2}" presName="sibTrans" presStyleCnt="0"/>
      <dgm:spPr/>
    </dgm:pt>
    <dgm:pt modelId="{45BC6479-2762-4CAA-8849-C11A467F5771}" type="pres">
      <dgm:prSet presAssocID="{26AEA1BB-E435-4820-AB21-EAF8F5493C63}" presName="compNode" presStyleCnt="0"/>
      <dgm:spPr/>
    </dgm:pt>
    <dgm:pt modelId="{6326F000-69AC-4D7E-AE4E-68BDA03F3849}" type="pres">
      <dgm:prSet presAssocID="{26AEA1BB-E435-4820-AB21-EAF8F5493C63}" presName="bgRect" presStyleLbl="bgShp" presStyleIdx="1" presStyleCnt="5"/>
      <dgm:spPr/>
    </dgm:pt>
    <dgm:pt modelId="{A571AB96-F142-441B-9A66-6C32079AC0E2}" type="pres">
      <dgm:prSet presAssocID="{26AEA1BB-E435-4820-AB21-EAF8F5493C63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ip Calendar"/>
        </a:ext>
      </dgm:extLst>
    </dgm:pt>
    <dgm:pt modelId="{58B15B7F-E0E0-4DF9-9950-DC7ED315E961}" type="pres">
      <dgm:prSet presAssocID="{26AEA1BB-E435-4820-AB21-EAF8F5493C63}" presName="spaceRect" presStyleCnt="0"/>
      <dgm:spPr/>
    </dgm:pt>
    <dgm:pt modelId="{533C9486-51FB-404D-BFA6-77D27E392AB8}" type="pres">
      <dgm:prSet presAssocID="{26AEA1BB-E435-4820-AB21-EAF8F5493C63}" presName="parTx" presStyleLbl="revTx" presStyleIdx="1" presStyleCnt="5">
        <dgm:presLayoutVars>
          <dgm:chMax val="0"/>
          <dgm:chPref val="0"/>
        </dgm:presLayoutVars>
      </dgm:prSet>
      <dgm:spPr/>
    </dgm:pt>
    <dgm:pt modelId="{0510A356-DFAF-4A5B-8B3F-C3008B04FEF9}" type="pres">
      <dgm:prSet presAssocID="{BCBB6CB8-3EE2-4315-B80A-A311AFB12C1D}" presName="sibTrans" presStyleCnt="0"/>
      <dgm:spPr/>
    </dgm:pt>
    <dgm:pt modelId="{DAB5A3A1-B1E8-4C14-991C-C3C6A04E86DF}" type="pres">
      <dgm:prSet presAssocID="{4ADAAE82-AE62-4B91-8315-B7F9B012E762}" presName="compNode" presStyleCnt="0"/>
      <dgm:spPr/>
    </dgm:pt>
    <dgm:pt modelId="{6C24A3D9-705D-44B2-B979-2C824118494D}" type="pres">
      <dgm:prSet presAssocID="{4ADAAE82-AE62-4B91-8315-B7F9B012E762}" presName="bgRect" presStyleLbl="bgShp" presStyleIdx="2" presStyleCnt="5"/>
      <dgm:spPr/>
    </dgm:pt>
    <dgm:pt modelId="{91F559C7-13AD-46BE-8F5B-328CCD0B01E1}" type="pres">
      <dgm:prSet presAssocID="{4ADAAE82-AE62-4B91-8315-B7F9B012E762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5FA3DF69-5ED3-4432-8297-033C5E8A2A87}" type="pres">
      <dgm:prSet presAssocID="{4ADAAE82-AE62-4B91-8315-B7F9B012E762}" presName="spaceRect" presStyleCnt="0"/>
      <dgm:spPr/>
    </dgm:pt>
    <dgm:pt modelId="{392AAED8-3257-42B3-BCCA-0624012D3252}" type="pres">
      <dgm:prSet presAssocID="{4ADAAE82-AE62-4B91-8315-B7F9B012E762}" presName="parTx" presStyleLbl="revTx" presStyleIdx="2" presStyleCnt="5">
        <dgm:presLayoutVars>
          <dgm:chMax val="0"/>
          <dgm:chPref val="0"/>
        </dgm:presLayoutVars>
      </dgm:prSet>
      <dgm:spPr/>
    </dgm:pt>
    <dgm:pt modelId="{C4DBDD27-F06C-453E-9A8D-84C6E93E71B0}" type="pres">
      <dgm:prSet presAssocID="{C5F31D31-13B4-43E2-B54C-1FFF36DA9632}" presName="sibTrans" presStyleCnt="0"/>
      <dgm:spPr/>
    </dgm:pt>
    <dgm:pt modelId="{EAE7FA78-7D18-4D18-9C9A-51548F8F8DD8}" type="pres">
      <dgm:prSet presAssocID="{FEC2893F-B3AC-4025-BFCD-29586C3E902A}" presName="compNode" presStyleCnt="0"/>
      <dgm:spPr/>
    </dgm:pt>
    <dgm:pt modelId="{A1049E73-D065-44E4-B259-7F870CB8B160}" type="pres">
      <dgm:prSet presAssocID="{FEC2893F-B3AC-4025-BFCD-29586C3E902A}" presName="bgRect" presStyleLbl="bgShp" presStyleIdx="3" presStyleCnt="5"/>
      <dgm:spPr/>
    </dgm:pt>
    <dgm:pt modelId="{5270558D-EADD-45B2-8A93-426855B61102}" type="pres">
      <dgm:prSet presAssocID="{FEC2893F-B3AC-4025-BFCD-29586C3E90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7672073C-7884-4F49-8BA7-C97B629520CA}" type="pres">
      <dgm:prSet presAssocID="{FEC2893F-B3AC-4025-BFCD-29586C3E902A}" presName="spaceRect" presStyleCnt="0"/>
      <dgm:spPr/>
    </dgm:pt>
    <dgm:pt modelId="{4BF9E2B4-0401-46EA-AB97-74FD0BAE3962}" type="pres">
      <dgm:prSet presAssocID="{FEC2893F-B3AC-4025-BFCD-29586C3E902A}" presName="parTx" presStyleLbl="revTx" presStyleIdx="3" presStyleCnt="5">
        <dgm:presLayoutVars>
          <dgm:chMax val="0"/>
          <dgm:chPref val="0"/>
        </dgm:presLayoutVars>
      </dgm:prSet>
      <dgm:spPr/>
    </dgm:pt>
    <dgm:pt modelId="{AB3FD01B-5E9D-4E41-96DD-1BD7DE83FE68}" type="pres">
      <dgm:prSet presAssocID="{D214C217-3A5A-42B5-9F6A-2352C63F764F}" presName="sibTrans" presStyleCnt="0"/>
      <dgm:spPr/>
    </dgm:pt>
    <dgm:pt modelId="{720D5356-51B8-47EA-99FA-CAD34A035124}" type="pres">
      <dgm:prSet presAssocID="{7981C67E-1A50-42E9-BD36-F74E465A53F2}" presName="compNode" presStyleCnt="0"/>
      <dgm:spPr/>
    </dgm:pt>
    <dgm:pt modelId="{9CCE035F-A8E9-47A9-BDB8-E0D9F59AD4FC}" type="pres">
      <dgm:prSet presAssocID="{7981C67E-1A50-42E9-BD36-F74E465A53F2}" presName="bgRect" presStyleLbl="bgShp" presStyleIdx="4" presStyleCnt="5"/>
      <dgm:spPr/>
    </dgm:pt>
    <dgm:pt modelId="{160F41D9-B839-43C4-B697-ACE31D8408BA}" type="pres">
      <dgm:prSet presAssocID="{7981C67E-1A50-42E9-BD36-F74E465A53F2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bbles"/>
        </a:ext>
      </dgm:extLst>
    </dgm:pt>
    <dgm:pt modelId="{A75433E4-88E4-4A19-9CFE-99446565CDE8}" type="pres">
      <dgm:prSet presAssocID="{7981C67E-1A50-42E9-BD36-F74E465A53F2}" presName="spaceRect" presStyleCnt="0"/>
      <dgm:spPr/>
    </dgm:pt>
    <dgm:pt modelId="{D362D54E-503F-46B7-B159-9D277B7FD98C}" type="pres">
      <dgm:prSet presAssocID="{7981C67E-1A50-42E9-BD36-F74E465A53F2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E462117-1AA2-4CCF-9C0C-2DBF6B4AA207}" type="presOf" srcId="{7981C67E-1A50-42E9-BD36-F74E465A53F2}" destId="{D362D54E-503F-46B7-B159-9D277B7FD98C}" srcOrd="0" destOrd="0" presId="urn:microsoft.com/office/officeart/2018/2/layout/IconVerticalSolidList"/>
    <dgm:cxn modelId="{83D8AC35-40FC-44B0-A98D-CAF295288F6B}" srcId="{6AA3B5CF-157A-4152-B894-C8A12FE7606C}" destId="{00828709-115F-40CB-B0A4-1B3A636CE798}" srcOrd="0" destOrd="0" parTransId="{6A778CB7-E51A-4113-AE81-341050388C54}" sibTransId="{0CC5EC5A-74DB-42BC-83EF-122F20CA29F2}"/>
    <dgm:cxn modelId="{BC1B0B70-3BBA-4B9A-964A-3117CD6F6F9D}" type="presOf" srcId="{26AEA1BB-E435-4820-AB21-EAF8F5493C63}" destId="{533C9486-51FB-404D-BFA6-77D27E392AB8}" srcOrd="0" destOrd="0" presId="urn:microsoft.com/office/officeart/2018/2/layout/IconVerticalSolidList"/>
    <dgm:cxn modelId="{B32A4351-F554-45B6-8345-E92E7AC7898D}" srcId="{6AA3B5CF-157A-4152-B894-C8A12FE7606C}" destId="{26AEA1BB-E435-4820-AB21-EAF8F5493C63}" srcOrd="1" destOrd="0" parTransId="{5CCB3819-2A54-460B-A6B6-C05E84DFB0BF}" sibTransId="{BCBB6CB8-3EE2-4315-B80A-A311AFB12C1D}"/>
    <dgm:cxn modelId="{93C0F856-69EF-4B18-A699-C337705DA186}" type="presOf" srcId="{FEC2893F-B3AC-4025-BFCD-29586C3E902A}" destId="{4BF9E2B4-0401-46EA-AB97-74FD0BAE3962}" srcOrd="0" destOrd="0" presId="urn:microsoft.com/office/officeart/2018/2/layout/IconVerticalSolidList"/>
    <dgm:cxn modelId="{5C9B3F89-C56D-44AB-B56A-E1B4DA13C20A}" type="presOf" srcId="{4ADAAE82-AE62-4B91-8315-B7F9B012E762}" destId="{392AAED8-3257-42B3-BCCA-0624012D3252}" srcOrd="0" destOrd="0" presId="urn:microsoft.com/office/officeart/2018/2/layout/IconVerticalSolidList"/>
    <dgm:cxn modelId="{8BF029B2-EB74-476B-B860-D68DCB9C8F21}" type="presOf" srcId="{00828709-115F-40CB-B0A4-1B3A636CE798}" destId="{1C1CA76A-379C-4159-AD33-2ECF8C1BF472}" srcOrd="0" destOrd="0" presId="urn:microsoft.com/office/officeart/2018/2/layout/IconVerticalSolidList"/>
    <dgm:cxn modelId="{E8CE42BF-D557-44B8-81A8-72BB331A33C0}" srcId="{6AA3B5CF-157A-4152-B894-C8A12FE7606C}" destId="{4ADAAE82-AE62-4B91-8315-B7F9B012E762}" srcOrd="2" destOrd="0" parTransId="{C500DFD1-1BDB-4721-B63B-869CDCB8A848}" sibTransId="{C5F31D31-13B4-43E2-B54C-1FFF36DA9632}"/>
    <dgm:cxn modelId="{8BECF2DB-A458-493F-AD94-F4EF32C76F2B}" type="presOf" srcId="{6AA3B5CF-157A-4152-B894-C8A12FE7606C}" destId="{96A9F630-11BB-4879-9E87-81BA5EE87433}" srcOrd="0" destOrd="0" presId="urn:microsoft.com/office/officeart/2018/2/layout/IconVerticalSolidList"/>
    <dgm:cxn modelId="{7F72C9E0-7AEB-4C22-B039-F43BBAB9FAE2}" srcId="{6AA3B5CF-157A-4152-B894-C8A12FE7606C}" destId="{7981C67E-1A50-42E9-BD36-F74E465A53F2}" srcOrd="4" destOrd="0" parTransId="{20BED972-1E93-40CB-B832-ED1A6C474D62}" sibTransId="{BBF8F30B-0F56-4F49-A0E4-D7E7DFC50FB5}"/>
    <dgm:cxn modelId="{D43FC7EB-2168-4BFE-BEB2-93955FB05D29}" srcId="{6AA3B5CF-157A-4152-B894-C8A12FE7606C}" destId="{FEC2893F-B3AC-4025-BFCD-29586C3E902A}" srcOrd="3" destOrd="0" parTransId="{AAB4FBB3-2A2A-4F6A-98BC-FD75028A5018}" sibTransId="{D214C217-3A5A-42B5-9F6A-2352C63F764F}"/>
    <dgm:cxn modelId="{024055BA-A2BF-4A2A-9285-C121661F52C0}" type="presParOf" srcId="{96A9F630-11BB-4879-9E87-81BA5EE87433}" destId="{6612B8F6-26C9-4648-ABCC-E97BFA98D0A3}" srcOrd="0" destOrd="0" presId="urn:microsoft.com/office/officeart/2018/2/layout/IconVerticalSolidList"/>
    <dgm:cxn modelId="{32D17637-6460-47C1-9075-C99E59775B38}" type="presParOf" srcId="{6612B8F6-26C9-4648-ABCC-E97BFA98D0A3}" destId="{93E37BC2-EE7B-4726-9120-C7F41EDF80E1}" srcOrd="0" destOrd="0" presId="urn:microsoft.com/office/officeart/2018/2/layout/IconVerticalSolidList"/>
    <dgm:cxn modelId="{9879C625-1682-40BB-B00A-4D4387657C6F}" type="presParOf" srcId="{6612B8F6-26C9-4648-ABCC-E97BFA98D0A3}" destId="{C1806684-3723-4F88-AF26-7CE099FB81E9}" srcOrd="1" destOrd="0" presId="urn:microsoft.com/office/officeart/2018/2/layout/IconVerticalSolidList"/>
    <dgm:cxn modelId="{5D635525-A674-47A2-8CD8-E643EF2072AA}" type="presParOf" srcId="{6612B8F6-26C9-4648-ABCC-E97BFA98D0A3}" destId="{C32C5072-EF9F-44B3-A820-4AA31AA4CA3D}" srcOrd="2" destOrd="0" presId="urn:microsoft.com/office/officeart/2018/2/layout/IconVerticalSolidList"/>
    <dgm:cxn modelId="{76B1592B-CCCC-438A-8D8A-2AF49470C593}" type="presParOf" srcId="{6612B8F6-26C9-4648-ABCC-E97BFA98D0A3}" destId="{1C1CA76A-379C-4159-AD33-2ECF8C1BF472}" srcOrd="3" destOrd="0" presId="urn:microsoft.com/office/officeart/2018/2/layout/IconVerticalSolidList"/>
    <dgm:cxn modelId="{94F8B2C6-77AD-4D24-AF52-AC6FECC0FF11}" type="presParOf" srcId="{96A9F630-11BB-4879-9E87-81BA5EE87433}" destId="{273ADC19-A3BE-49A5-ACA2-C40E2F689B72}" srcOrd="1" destOrd="0" presId="urn:microsoft.com/office/officeart/2018/2/layout/IconVerticalSolidList"/>
    <dgm:cxn modelId="{743671AB-4BCE-4F0A-8D02-0DB21133A0D9}" type="presParOf" srcId="{96A9F630-11BB-4879-9E87-81BA5EE87433}" destId="{45BC6479-2762-4CAA-8849-C11A467F5771}" srcOrd="2" destOrd="0" presId="urn:microsoft.com/office/officeart/2018/2/layout/IconVerticalSolidList"/>
    <dgm:cxn modelId="{EBC0E304-47F5-45CF-B845-73EBF4853145}" type="presParOf" srcId="{45BC6479-2762-4CAA-8849-C11A467F5771}" destId="{6326F000-69AC-4D7E-AE4E-68BDA03F3849}" srcOrd="0" destOrd="0" presId="urn:microsoft.com/office/officeart/2018/2/layout/IconVerticalSolidList"/>
    <dgm:cxn modelId="{C75979BD-7307-4C87-8405-150A71E8DA46}" type="presParOf" srcId="{45BC6479-2762-4CAA-8849-C11A467F5771}" destId="{A571AB96-F142-441B-9A66-6C32079AC0E2}" srcOrd="1" destOrd="0" presId="urn:microsoft.com/office/officeart/2018/2/layout/IconVerticalSolidList"/>
    <dgm:cxn modelId="{F245AC1C-B746-4070-9115-70CFE1FC81D3}" type="presParOf" srcId="{45BC6479-2762-4CAA-8849-C11A467F5771}" destId="{58B15B7F-E0E0-4DF9-9950-DC7ED315E961}" srcOrd="2" destOrd="0" presId="urn:microsoft.com/office/officeart/2018/2/layout/IconVerticalSolidList"/>
    <dgm:cxn modelId="{5F962F05-386D-4EF6-BBCC-0C296DF3EDF2}" type="presParOf" srcId="{45BC6479-2762-4CAA-8849-C11A467F5771}" destId="{533C9486-51FB-404D-BFA6-77D27E392AB8}" srcOrd="3" destOrd="0" presId="urn:microsoft.com/office/officeart/2018/2/layout/IconVerticalSolidList"/>
    <dgm:cxn modelId="{AFC0823E-99E7-426D-BC9B-08E988ECE7AC}" type="presParOf" srcId="{96A9F630-11BB-4879-9E87-81BA5EE87433}" destId="{0510A356-DFAF-4A5B-8B3F-C3008B04FEF9}" srcOrd="3" destOrd="0" presId="urn:microsoft.com/office/officeart/2018/2/layout/IconVerticalSolidList"/>
    <dgm:cxn modelId="{B8B4C726-AB62-4E79-A5D6-94DCD7F3E3E4}" type="presParOf" srcId="{96A9F630-11BB-4879-9E87-81BA5EE87433}" destId="{DAB5A3A1-B1E8-4C14-991C-C3C6A04E86DF}" srcOrd="4" destOrd="0" presId="urn:microsoft.com/office/officeart/2018/2/layout/IconVerticalSolidList"/>
    <dgm:cxn modelId="{BCC75689-450D-4383-B07E-F00D78C0981F}" type="presParOf" srcId="{DAB5A3A1-B1E8-4C14-991C-C3C6A04E86DF}" destId="{6C24A3D9-705D-44B2-B979-2C824118494D}" srcOrd="0" destOrd="0" presId="urn:microsoft.com/office/officeart/2018/2/layout/IconVerticalSolidList"/>
    <dgm:cxn modelId="{65B464C3-BFEF-449C-9965-C24044B59246}" type="presParOf" srcId="{DAB5A3A1-B1E8-4C14-991C-C3C6A04E86DF}" destId="{91F559C7-13AD-46BE-8F5B-328CCD0B01E1}" srcOrd="1" destOrd="0" presId="urn:microsoft.com/office/officeart/2018/2/layout/IconVerticalSolidList"/>
    <dgm:cxn modelId="{B314B184-38EC-4E1A-924D-31F8BE75A949}" type="presParOf" srcId="{DAB5A3A1-B1E8-4C14-991C-C3C6A04E86DF}" destId="{5FA3DF69-5ED3-4432-8297-033C5E8A2A87}" srcOrd="2" destOrd="0" presId="urn:microsoft.com/office/officeart/2018/2/layout/IconVerticalSolidList"/>
    <dgm:cxn modelId="{5FD7E613-FFC1-4256-81DE-C680880F578E}" type="presParOf" srcId="{DAB5A3A1-B1E8-4C14-991C-C3C6A04E86DF}" destId="{392AAED8-3257-42B3-BCCA-0624012D3252}" srcOrd="3" destOrd="0" presId="urn:microsoft.com/office/officeart/2018/2/layout/IconVerticalSolidList"/>
    <dgm:cxn modelId="{C0F231AF-0F52-4E0D-AE45-59256B6B807B}" type="presParOf" srcId="{96A9F630-11BB-4879-9E87-81BA5EE87433}" destId="{C4DBDD27-F06C-453E-9A8D-84C6E93E71B0}" srcOrd="5" destOrd="0" presId="urn:microsoft.com/office/officeart/2018/2/layout/IconVerticalSolidList"/>
    <dgm:cxn modelId="{F5C88C03-8CCA-4A26-8493-79C2634B2E5A}" type="presParOf" srcId="{96A9F630-11BB-4879-9E87-81BA5EE87433}" destId="{EAE7FA78-7D18-4D18-9C9A-51548F8F8DD8}" srcOrd="6" destOrd="0" presId="urn:microsoft.com/office/officeart/2018/2/layout/IconVerticalSolidList"/>
    <dgm:cxn modelId="{FC393089-9CA7-4E8B-8EB8-963A5C137D06}" type="presParOf" srcId="{EAE7FA78-7D18-4D18-9C9A-51548F8F8DD8}" destId="{A1049E73-D065-44E4-B259-7F870CB8B160}" srcOrd="0" destOrd="0" presId="urn:microsoft.com/office/officeart/2018/2/layout/IconVerticalSolidList"/>
    <dgm:cxn modelId="{736E9EB5-1509-483A-A8CC-A920AA4288E8}" type="presParOf" srcId="{EAE7FA78-7D18-4D18-9C9A-51548F8F8DD8}" destId="{5270558D-EADD-45B2-8A93-426855B61102}" srcOrd="1" destOrd="0" presId="urn:microsoft.com/office/officeart/2018/2/layout/IconVerticalSolidList"/>
    <dgm:cxn modelId="{2C2F6404-34BB-4E7B-8B5D-278E717296F5}" type="presParOf" srcId="{EAE7FA78-7D18-4D18-9C9A-51548F8F8DD8}" destId="{7672073C-7884-4F49-8BA7-C97B629520CA}" srcOrd="2" destOrd="0" presId="urn:microsoft.com/office/officeart/2018/2/layout/IconVerticalSolidList"/>
    <dgm:cxn modelId="{E83B19C7-AFFE-4E77-BB1B-F515266DB144}" type="presParOf" srcId="{EAE7FA78-7D18-4D18-9C9A-51548F8F8DD8}" destId="{4BF9E2B4-0401-46EA-AB97-74FD0BAE3962}" srcOrd="3" destOrd="0" presId="urn:microsoft.com/office/officeart/2018/2/layout/IconVerticalSolidList"/>
    <dgm:cxn modelId="{97EBC2DE-1BAE-4F01-9DB1-D05604F4ECAF}" type="presParOf" srcId="{96A9F630-11BB-4879-9E87-81BA5EE87433}" destId="{AB3FD01B-5E9D-4E41-96DD-1BD7DE83FE68}" srcOrd="7" destOrd="0" presId="urn:microsoft.com/office/officeart/2018/2/layout/IconVerticalSolidList"/>
    <dgm:cxn modelId="{11C5B0AA-0CBC-455E-910B-941B88148035}" type="presParOf" srcId="{96A9F630-11BB-4879-9E87-81BA5EE87433}" destId="{720D5356-51B8-47EA-99FA-CAD34A035124}" srcOrd="8" destOrd="0" presId="urn:microsoft.com/office/officeart/2018/2/layout/IconVerticalSolidList"/>
    <dgm:cxn modelId="{ECE2B331-6E72-46D3-B500-79EBD3E0D29C}" type="presParOf" srcId="{720D5356-51B8-47EA-99FA-CAD34A035124}" destId="{9CCE035F-A8E9-47A9-BDB8-E0D9F59AD4FC}" srcOrd="0" destOrd="0" presId="urn:microsoft.com/office/officeart/2018/2/layout/IconVerticalSolidList"/>
    <dgm:cxn modelId="{E34A0443-EE84-4FCE-8172-2E2C8672EA00}" type="presParOf" srcId="{720D5356-51B8-47EA-99FA-CAD34A035124}" destId="{160F41D9-B839-43C4-B697-ACE31D8408BA}" srcOrd="1" destOrd="0" presId="urn:microsoft.com/office/officeart/2018/2/layout/IconVerticalSolidList"/>
    <dgm:cxn modelId="{33377A58-1AA6-4908-AF9E-90F2D54E658C}" type="presParOf" srcId="{720D5356-51B8-47EA-99FA-CAD34A035124}" destId="{A75433E4-88E4-4A19-9CFE-99446565CDE8}" srcOrd="2" destOrd="0" presId="urn:microsoft.com/office/officeart/2018/2/layout/IconVerticalSolidList"/>
    <dgm:cxn modelId="{61906CAF-9CE9-4BE4-9024-2B14D9849C5A}" type="presParOf" srcId="{720D5356-51B8-47EA-99FA-CAD34A035124}" destId="{D362D54E-503F-46B7-B159-9D277B7FD98C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A31D02-6681-45CF-835D-B3F6E902E3DC}">
      <dsp:nvSpPr>
        <dsp:cNvPr id="0" name=""/>
        <dsp:cNvSpPr/>
      </dsp:nvSpPr>
      <dsp:spPr>
        <a:xfrm>
          <a:off x="0" y="30114"/>
          <a:ext cx="1063351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Sisteme similare: Babylon Health, Ada, Buoy Health</a:t>
          </a:r>
        </a:p>
      </dsp:txBody>
      <dsp:txXfrm>
        <a:off x="56237" y="86351"/>
        <a:ext cx="10521036" cy="1039555"/>
      </dsp:txXfrm>
    </dsp:sp>
    <dsp:sp modelId="{4C276975-D490-42DE-AE02-B4CC81B1249F}">
      <dsp:nvSpPr>
        <dsp:cNvPr id="0" name=""/>
        <dsp:cNvSpPr/>
      </dsp:nvSpPr>
      <dsp:spPr>
        <a:xfrm>
          <a:off x="0" y="1265664"/>
          <a:ext cx="1063351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Tehnologii: NLP, Rasa, Dialogflow, GPT</a:t>
          </a:r>
        </a:p>
      </dsp:txBody>
      <dsp:txXfrm>
        <a:off x="56237" y="1321901"/>
        <a:ext cx="10521036" cy="1039555"/>
      </dsp:txXfrm>
    </dsp:sp>
    <dsp:sp modelId="{D8FB1D57-9EFD-48A3-95CA-19DD2557640D}">
      <dsp:nvSpPr>
        <dsp:cNvPr id="0" name=""/>
        <dsp:cNvSpPr/>
      </dsp:nvSpPr>
      <dsp:spPr>
        <a:xfrm>
          <a:off x="0" y="2501213"/>
          <a:ext cx="10633510" cy="115202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Provocări: acuratețea diagnosticării, securitatea datelor, integrarea cu sisteme medicale</a:t>
          </a:r>
        </a:p>
      </dsp:txBody>
      <dsp:txXfrm>
        <a:off x="56237" y="2557450"/>
        <a:ext cx="10521036" cy="103955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687DC2-C1FF-4C2B-B513-72D07F14C9B1}">
      <dsp:nvSpPr>
        <dsp:cNvPr id="0" name=""/>
        <dsp:cNvSpPr/>
      </dsp:nvSpPr>
      <dsp:spPr>
        <a:xfrm>
          <a:off x="94640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503399-4E40-412F-B886-AA7C88CAB685}">
      <dsp:nvSpPr>
        <dsp:cNvPr id="0" name=""/>
        <dsp:cNvSpPr/>
      </dsp:nvSpPr>
      <dsp:spPr>
        <a:xfrm>
          <a:off x="5931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baseline="0"/>
            <a:t>Aplicație exclusiv web-based, accesibilă din browser (Chrome, Firefox, Safari) pe orice dispozitiv (PC, tabletă, telefon).</a:t>
          </a:r>
          <a:endParaRPr lang="en-US" sz="1500" kern="1200"/>
        </a:p>
      </dsp:txBody>
      <dsp:txXfrm>
        <a:off x="59312" y="2653826"/>
        <a:ext cx="3225778" cy="720000"/>
      </dsp:txXfrm>
    </dsp:sp>
    <dsp:sp modelId="{CB00EE83-90B8-4805-930F-175A0C4DD73F}">
      <dsp:nvSpPr>
        <dsp:cNvPr id="0" name=""/>
        <dsp:cNvSpPr/>
      </dsp:nvSpPr>
      <dsp:spPr>
        <a:xfrm>
          <a:off x="473669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917EFD-6A07-4966-812E-6E76D05F90AE}">
      <dsp:nvSpPr>
        <dsp:cNvPr id="0" name=""/>
        <dsp:cNvSpPr/>
      </dsp:nvSpPr>
      <dsp:spPr>
        <a:xfrm>
          <a:off x="384960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baseline="0"/>
            <a:t>Fără cerințe hardware speciale pentru utilizatori – funcționează cu conexiune la internet.</a:t>
          </a:r>
          <a:endParaRPr lang="en-US" sz="1500" kern="1200"/>
        </a:p>
      </dsp:txBody>
      <dsp:txXfrm>
        <a:off x="3849602" y="2653826"/>
        <a:ext cx="3225778" cy="720000"/>
      </dsp:txXfrm>
    </dsp:sp>
    <dsp:sp modelId="{4C80C2BC-CF6E-4004-987C-9A290F198706}">
      <dsp:nvSpPr>
        <dsp:cNvPr id="0" name=""/>
        <dsp:cNvSpPr/>
      </dsp:nvSpPr>
      <dsp:spPr>
        <a:xfrm>
          <a:off x="8526981" y="818978"/>
          <a:ext cx="1451600" cy="14516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EE62D0C-BA68-4808-A486-C776306B2D79}">
      <dsp:nvSpPr>
        <dsp:cNvPr id="0" name=""/>
        <dsp:cNvSpPr/>
      </dsp:nvSpPr>
      <dsp:spPr>
        <a:xfrm>
          <a:off x="7639892" y="2653826"/>
          <a:ext cx="322577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0" kern="1200" baseline="0"/>
            <a:t>Serverul rulează pe infrastructură cloud/Linux, asigurând scalabilitate și disponibilitate 24/7.</a:t>
          </a:r>
          <a:endParaRPr lang="en-US" sz="1500" kern="1200"/>
        </a:p>
      </dsp:txBody>
      <dsp:txXfrm>
        <a:off x="7639892" y="2653826"/>
        <a:ext cx="3225778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E37BC2-EE7B-4726-9120-C7F41EDF80E1}">
      <dsp:nvSpPr>
        <dsp:cNvPr id="0" name=""/>
        <dsp:cNvSpPr/>
      </dsp:nvSpPr>
      <dsp:spPr>
        <a:xfrm>
          <a:off x="0" y="3149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1806684-3723-4F88-AF26-7CE099FB81E9}">
      <dsp:nvSpPr>
        <dsp:cNvPr id="0" name=""/>
        <dsp:cNvSpPr/>
      </dsp:nvSpPr>
      <dsp:spPr>
        <a:xfrm>
          <a:off x="202955" y="154108"/>
          <a:ext cx="369010" cy="3690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1CA76A-379C-4159-AD33-2ECF8C1BF472}">
      <dsp:nvSpPr>
        <dsp:cNvPr id="0" name=""/>
        <dsp:cNvSpPr/>
      </dsp:nvSpPr>
      <dsp:spPr>
        <a:xfrm>
          <a:off x="774922" y="3149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Comunicare prin API-uri RESTful</a:t>
          </a:r>
          <a:r>
            <a:rPr lang="en-US" sz="1800" b="0" i="0" kern="1200" baseline="0"/>
            <a:t>, care leagă frontend-ul (interfața utilizatorului) de backend și serviciile AI.</a:t>
          </a:r>
          <a:endParaRPr lang="en-US" sz="1800" kern="1200"/>
        </a:p>
      </dsp:txBody>
      <dsp:txXfrm>
        <a:off x="774922" y="3149"/>
        <a:ext cx="11170643" cy="670928"/>
      </dsp:txXfrm>
    </dsp:sp>
    <dsp:sp modelId="{6326F000-69AC-4D7E-AE4E-68BDA03F3849}">
      <dsp:nvSpPr>
        <dsp:cNvPr id="0" name=""/>
        <dsp:cNvSpPr/>
      </dsp:nvSpPr>
      <dsp:spPr>
        <a:xfrm>
          <a:off x="0" y="841810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71AB96-F142-441B-9A66-6C32079AC0E2}">
      <dsp:nvSpPr>
        <dsp:cNvPr id="0" name=""/>
        <dsp:cNvSpPr/>
      </dsp:nvSpPr>
      <dsp:spPr>
        <a:xfrm>
          <a:off x="202955" y="992769"/>
          <a:ext cx="369010" cy="3690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3C9486-51FB-404D-BFA6-77D27E392AB8}">
      <dsp:nvSpPr>
        <dsp:cNvPr id="0" name=""/>
        <dsp:cNvSpPr/>
      </dsp:nvSpPr>
      <dsp:spPr>
        <a:xfrm>
          <a:off x="774922" y="841810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Integrare cu </a:t>
          </a:r>
          <a:r>
            <a:rPr lang="en-US" sz="1800" b="1" i="0" kern="1200" baseline="0"/>
            <a:t>servicii externe</a:t>
          </a:r>
          <a:r>
            <a:rPr lang="en-US" sz="1800" b="0" i="0" kern="1200" baseline="0"/>
            <a:t> (ex: Google Calendar, baze de date medicale) pentru programări și validarea informațiilor.</a:t>
          </a:r>
          <a:endParaRPr lang="en-US" sz="1800" kern="1200"/>
        </a:p>
      </dsp:txBody>
      <dsp:txXfrm>
        <a:off x="774922" y="841810"/>
        <a:ext cx="11170643" cy="670928"/>
      </dsp:txXfrm>
    </dsp:sp>
    <dsp:sp modelId="{6C24A3D9-705D-44B2-B979-2C824118494D}">
      <dsp:nvSpPr>
        <dsp:cNvPr id="0" name=""/>
        <dsp:cNvSpPr/>
      </dsp:nvSpPr>
      <dsp:spPr>
        <a:xfrm>
          <a:off x="0" y="1680472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1F559C7-13AD-46BE-8F5B-328CCD0B01E1}">
      <dsp:nvSpPr>
        <dsp:cNvPr id="0" name=""/>
        <dsp:cNvSpPr/>
      </dsp:nvSpPr>
      <dsp:spPr>
        <a:xfrm>
          <a:off x="202955" y="1831431"/>
          <a:ext cx="369010" cy="3690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2AAED8-3257-42B3-BCCA-0624012D3252}">
      <dsp:nvSpPr>
        <dsp:cNvPr id="0" name=""/>
        <dsp:cNvSpPr/>
      </dsp:nvSpPr>
      <dsp:spPr>
        <a:xfrm>
          <a:off x="774922" y="1680472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Protocol HTTPS</a:t>
          </a:r>
          <a:r>
            <a:rPr lang="en-US" sz="1800" b="0" i="0" kern="1200" baseline="0"/>
            <a:t> pentru securizarea transferului de date între client și server.</a:t>
          </a:r>
          <a:endParaRPr lang="en-US" sz="1800" kern="1200"/>
        </a:p>
      </dsp:txBody>
      <dsp:txXfrm>
        <a:off x="774922" y="1680472"/>
        <a:ext cx="11170643" cy="670928"/>
      </dsp:txXfrm>
    </dsp:sp>
    <dsp:sp modelId="{A1049E73-D065-44E4-B259-7F870CB8B160}">
      <dsp:nvSpPr>
        <dsp:cNvPr id="0" name=""/>
        <dsp:cNvSpPr/>
      </dsp:nvSpPr>
      <dsp:spPr>
        <a:xfrm>
          <a:off x="0" y="2519133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270558D-EADD-45B2-8A93-426855B61102}">
      <dsp:nvSpPr>
        <dsp:cNvPr id="0" name=""/>
        <dsp:cNvSpPr/>
      </dsp:nvSpPr>
      <dsp:spPr>
        <a:xfrm>
          <a:off x="202955" y="2670092"/>
          <a:ext cx="369010" cy="3690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BF9E2B4-0401-46EA-AB97-74FD0BAE3962}">
      <dsp:nvSpPr>
        <dsp:cNvPr id="0" name=""/>
        <dsp:cNvSpPr/>
      </dsp:nvSpPr>
      <dsp:spPr>
        <a:xfrm>
          <a:off x="774922" y="2519133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Sistem de logare și monitorizare a traficului</a:t>
          </a:r>
          <a:r>
            <a:rPr lang="en-US" sz="1800" b="0" i="0" kern="1200" baseline="0"/>
            <a:t>, pentru depistarea erorilor și asigurarea fiabilității.</a:t>
          </a:r>
          <a:endParaRPr lang="en-US" sz="1800" kern="1200"/>
        </a:p>
      </dsp:txBody>
      <dsp:txXfrm>
        <a:off x="774922" y="2519133"/>
        <a:ext cx="11170643" cy="670928"/>
      </dsp:txXfrm>
    </dsp:sp>
    <dsp:sp modelId="{9CCE035F-A8E9-47A9-BDB8-E0D9F59AD4FC}">
      <dsp:nvSpPr>
        <dsp:cNvPr id="0" name=""/>
        <dsp:cNvSpPr/>
      </dsp:nvSpPr>
      <dsp:spPr>
        <a:xfrm>
          <a:off x="0" y="3357794"/>
          <a:ext cx="11945566" cy="670928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F41D9-B839-43C4-B697-ACE31D8408BA}">
      <dsp:nvSpPr>
        <dsp:cNvPr id="0" name=""/>
        <dsp:cNvSpPr/>
      </dsp:nvSpPr>
      <dsp:spPr>
        <a:xfrm>
          <a:off x="202955" y="3508753"/>
          <a:ext cx="369010" cy="3690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2D54E-503F-46B7-B159-9D277B7FD98C}">
      <dsp:nvSpPr>
        <dsp:cNvPr id="0" name=""/>
        <dsp:cNvSpPr/>
      </dsp:nvSpPr>
      <dsp:spPr>
        <a:xfrm>
          <a:off x="774922" y="3357794"/>
          <a:ext cx="11170643" cy="6709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1007" tIns="71007" rIns="71007" bIns="71007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Suport pentru </a:t>
          </a:r>
          <a:r>
            <a:rPr lang="en-US" sz="1800" b="1" i="0" kern="1200" baseline="0"/>
            <a:t>webhooks</a:t>
          </a:r>
          <a:r>
            <a:rPr lang="en-US" sz="1800" b="0" i="0" kern="1200" baseline="0"/>
            <a:t> – actualizări în timp real (ex: confirmări consultații, notificări).</a:t>
          </a:r>
          <a:endParaRPr lang="en-US" sz="1800" kern="1200"/>
        </a:p>
      </dsp:txBody>
      <dsp:txXfrm>
        <a:off x="774922" y="3357794"/>
        <a:ext cx="11170643" cy="670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88825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402" y="-1720"/>
            <a:ext cx="1174698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3812" y="-1291"/>
            <a:ext cx="3607240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7503" y="779920"/>
            <a:ext cx="4967533" cy="4987091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6503" y="818984"/>
            <a:ext cx="6594528" cy="3268520"/>
          </a:xfrm>
        </p:spPr>
        <p:txBody>
          <a:bodyPr>
            <a:normAutofit/>
          </a:bodyPr>
          <a:lstStyle/>
          <a:p>
            <a:pPr algn="r"/>
            <a:r>
              <a:rPr lang="en-US" sz="4800" b="1" dirty="0" err="1">
                <a:solidFill>
                  <a:srgbClr val="FFFFFF"/>
                </a:solidFill>
              </a:rPr>
              <a:t>Sistem</a:t>
            </a:r>
            <a:r>
              <a:rPr lang="en-US" sz="4800" b="1" dirty="0">
                <a:solidFill>
                  <a:srgbClr val="FFFFFF"/>
                </a:solidFill>
              </a:rPr>
              <a:t> de chatbot </a:t>
            </a:r>
            <a:r>
              <a:rPr lang="en-US" sz="4800" b="1" dirty="0" err="1">
                <a:solidFill>
                  <a:srgbClr val="FFFFFF"/>
                </a:solidFill>
              </a:rPr>
              <a:t>pentru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asistență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medicală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folosind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inteligență</a:t>
            </a:r>
            <a:r>
              <a:rPr lang="en-US" sz="4800" b="1" dirty="0">
                <a:solidFill>
                  <a:srgbClr val="FFFFFF"/>
                </a:solidFill>
              </a:rPr>
              <a:t> </a:t>
            </a:r>
            <a:r>
              <a:rPr lang="en-US" sz="4800" b="1" dirty="0" err="1">
                <a:solidFill>
                  <a:srgbClr val="FFFFFF"/>
                </a:solidFill>
              </a:rPr>
              <a:t>artificială</a:t>
            </a:r>
            <a:endParaRPr lang="en-US" sz="4800" b="1" dirty="0">
              <a:solidFill>
                <a:srgbClr val="FFFFFF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2" y="4480038"/>
            <a:ext cx="12176199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4378" y="1633128"/>
            <a:ext cx="6857572" cy="3591323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BA3D54-5C06-034B-FF10-7E155EE9D6F2}"/>
              </a:ext>
            </a:extLst>
          </p:cNvPr>
          <p:cNvSpPr txBox="1"/>
          <p:nvPr/>
        </p:nvSpPr>
        <p:spPr>
          <a:xfrm>
            <a:off x="7692668" y="5084662"/>
            <a:ext cx="42014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</a:rPr>
              <a:t>Todoran Mihnea</a:t>
            </a:r>
          </a:p>
          <a:p>
            <a:r>
              <a:rPr lang="en-US" sz="2400" b="1" i="1" dirty="0">
                <a:solidFill>
                  <a:schemeClr val="bg1">
                    <a:lumMod val="95000"/>
                  </a:schemeClr>
                </a:solidFill>
              </a:rPr>
              <a:t>Anul IV – Grupa II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669925"/>
            <a:ext cx="4507772" cy="132556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 defTabSz="914400">
              <a:lnSpc>
                <a:spcPct val="90000"/>
              </a:lnSpc>
            </a:pP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Arhitectura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sistemului</a:t>
            </a:r>
            <a:r>
              <a:rPr lang="en-US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- </a:t>
            </a:r>
            <a:r>
              <a:rPr lang="en-US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Mixtă</a:t>
            </a:r>
            <a:endParaRPr lang="en-US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177" y="2026340"/>
            <a:ext cx="521957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2">
            <a:extLst>
              <a:ext uri="{FF2B5EF4-FFF2-40B4-BE49-F238E27FC236}">
                <a16:creationId xmlns:a16="http://schemas.microsoft.com/office/drawing/2014/main" id="{AF107366-03E7-86F6-8713-EDAB692E18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0391" y="2654663"/>
            <a:ext cx="10505873" cy="42609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Sistemul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combină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componente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frontend (React), backend (Python/Flask)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inteligență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artificială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pentru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procesarea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limbajului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natural.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Integrare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cu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baze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 date (PostgreSQL)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API-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uri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externe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pentru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gestionarea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consultațiilor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actualizarea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informațiilor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medicale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Funcționare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în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arhitectură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client-server cu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schimb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de date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securizat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(HTTPS).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Comunicarea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între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componente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se face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prin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servicii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REST,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coordonate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într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-un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ecosistem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modular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scalabil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  <a:p>
            <a:pPr marL="0" marR="0" lvl="0" indent="-228600" defTabSz="9144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Permite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colaborare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eficientă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între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interfața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utilizator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,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logica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aplicației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și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</a:rPr>
              <a:t>motorul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AI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.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73" y="115193"/>
            <a:ext cx="1193647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112AC23-F046-4DC5-9B92-07CA6CC7C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7" y="0"/>
            <a:ext cx="1218577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75AAFE7-143D-45AC-B616-09521E0F5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BA5DB72-E109-4D37-B6DD-C328D53970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6140785"/>
            <a:ext cx="6094408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C34EE77-74D1-42B4-801B-40B35A68C1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75420"/>
            <a:ext cx="12045592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2152B4E-1BCF-43D1-814C-F560CEB522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95486774-B7FC-480F-9AAF-9F55F4C43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8FA6A4C-BA1F-4EF8-B3BD-F28CB66DE6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4BF89DB3-EA73-4FD0-AACB-5FE32C149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BAB203A-25C6-422F-9DB6-C69F0EE9F6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74730A1-7A3A-4ACF-965D-A6DCEC7DBE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B2D1A1F-B200-4444-AE01-EFC97AF7B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5062" y="1042697"/>
            <a:ext cx="2796461" cy="711067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4CB9D-2256-4786-8DDF-ADFBF3533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6606" y="317578"/>
            <a:ext cx="548497" cy="549007"/>
            <a:chOff x="7029447" y="3514725"/>
            <a:chExt cx="1285875" cy="54900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180841E3-DFCC-429A-B907-8B06EDB1E9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54698A1-0C53-4620-97E1-B4689288CF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DBDFF7F-BD40-4085-952D-F6EC5908D9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F29CA06-4FE5-44A6-8D40-A9C36449C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568E6F37-AE05-46BF-A77F-5505926E9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5030" y="5940559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D6F5ECB-975C-4A38-BD48-A3C2B38E9E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8BF36011-C922-4FD6-B09D-781A87054B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1FD3DC2-6A33-4C9E-B0F5-5D6209717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E4F800E-82BC-4AEF-9F07-7F95C8B8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771" y="630936"/>
            <a:ext cx="4988619" cy="5478640"/>
          </a:xfrm>
          <a:noFill/>
        </p:spPr>
        <p:txBody>
          <a:bodyPr anchor="ctr">
            <a:normAutofit/>
          </a:bodyPr>
          <a:lstStyle/>
          <a:p>
            <a:pPr algn="l"/>
            <a:r>
              <a:rPr lang="en-US" sz="4800">
                <a:solidFill>
                  <a:schemeClr val="bg1"/>
                </a:solidFill>
              </a:rPr>
              <a:t>Scenarii de utilizare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8D9C5DD-B8B3-46A0-8FBC-EE462F96C4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798816" y="498524"/>
            <a:ext cx="5678424" cy="5673362"/>
          </a:xfrm>
          <a:prstGeom prst="rect">
            <a:avLst/>
          </a:prstGeom>
          <a:gradFill flip="none" rotWithShape="1">
            <a:gsLst>
              <a:gs pos="0">
                <a:schemeClr val="tx1">
                  <a:alpha val="20000"/>
                </a:schemeClr>
              </a:gs>
              <a:gs pos="100000">
                <a:schemeClr val="tx1"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0786" y="656151"/>
            <a:ext cx="5648907" cy="5478672"/>
          </a:xfrm>
          <a:noFill/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>
                <a:solidFill>
                  <a:schemeClr val="bg1"/>
                </a:solidFill>
              </a:rPr>
              <a:t>• „</a:t>
            </a:r>
            <a:r>
              <a:rPr lang="en-US" sz="2400" dirty="0">
                <a:solidFill>
                  <a:schemeClr val="bg1"/>
                </a:solidFill>
              </a:rPr>
              <a:t>Am </a:t>
            </a:r>
            <a:r>
              <a:rPr lang="en-US" sz="2400" dirty="0" err="1">
                <a:solidFill>
                  <a:schemeClr val="bg1"/>
                </a:solidFill>
              </a:rPr>
              <a:t>dureri</a:t>
            </a:r>
            <a:r>
              <a:rPr lang="en-US" sz="2400" dirty="0">
                <a:solidFill>
                  <a:schemeClr val="bg1"/>
                </a:solidFill>
              </a:rPr>
              <a:t> de cap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febră</a:t>
            </a:r>
            <a:r>
              <a:rPr lang="en-US" sz="2400" dirty="0">
                <a:solidFill>
                  <a:schemeClr val="bg1"/>
                </a:solidFill>
              </a:rPr>
              <a:t>” → chatbot </a:t>
            </a:r>
            <a:r>
              <a:rPr lang="en-US" sz="2400" dirty="0" err="1">
                <a:solidFill>
                  <a:schemeClr val="bg1"/>
                </a:solidFill>
              </a:rPr>
              <a:t>oferă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sugestii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propune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consultație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„</a:t>
            </a:r>
            <a:r>
              <a:rPr lang="en-US" sz="2400" dirty="0" err="1">
                <a:solidFill>
                  <a:schemeClr val="bg1"/>
                </a:solidFill>
              </a:rPr>
              <a:t>Aș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dori</a:t>
            </a:r>
            <a:r>
              <a:rPr lang="en-US" sz="2400" dirty="0">
                <a:solidFill>
                  <a:schemeClr val="bg1"/>
                </a:solidFill>
              </a:rPr>
              <a:t> un specialist </a:t>
            </a:r>
            <a:r>
              <a:rPr lang="en-US" sz="2400" dirty="0" err="1">
                <a:solidFill>
                  <a:schemeClr val="bg1"/>
                </a:solidFill>
              </a:rPr>
              <a:t>neurolog</a:t>
            </a:r>
            <a:r>
              <a:rPr lang="en-US" sz="2400" dirty="0">
                <a:solidFill>
                  <a:schemeClr val="bg1"/>
                </a:solidFill>
              </a:rPr>
              <a:t>” → chatbot </a:t>
            </a:r>
            <a:r>
              <a:rPr lang="en-US" sz="2400" dirty="0" err="1">
                <a:solidFill>
                  <a:schemeClr val="bg1"/>
                </a:solidFill>
              </a:rPr>
              <a:t>verifică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calendarul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propune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oră</a:t>
            </a:r>
            <a:endParaRPr lang="en-US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EF463D-EE6B-46FF-B7C7-74B09A96C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A27B3A-460C-4100-99B5-817F25979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6873" y="1498602"/>
            <a:ext cx="4402198" cy="3940174"/>
            <a:chOff x="827089" y="1498602"/>
            <a:chExt cx="4403345" cy="3940174"/>
          </a:xfrm>
          <a:effectLst>
            <a:outerShdw blurRad="381000" dist="152400" dir="5400000" algn="ctr" rotWithShape="0">
              <a:srgbClr val="000000">
                <a:alpha val="10000"/>
              </a:srgbClr>
            </a:outerShdw>
          </a:effectLst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5450488-7F33-43E4-B4DA-CAB50A1CC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EE5154B2-BEF9-4C08-B6B1-9DED9F17C4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27089" y="1498602"/>
              <a:ext cx="4403345" cy="3940174"/>
            </a:xfrm>
            <a:custGeom>
              <a:avLst/>
              <a:gdLst>
                <a:gd name="connsiteX0" fmla="*/ 0 w 5260975"/>
                <a:gd name="connsiteY0" fmla="*/ 0 h 4707593"/>
                <a:gd name="connsiteX1" fmla="*/ 5260975 w 5260975"/>
                <a:gd name="connsiteY1" fmla="*/ 0 h 4707593"/>
                <a:gd name="connsiteX2" fmla="*/ 5260975 w 5260975"/>
                <a:gd name="connsiteY2" fmla="*/ 3296937 h 4707593"/>
                <a:gd name="connsiteX3" fmla="*/ 5260975 w 5260975"/>
                <a:gd name="connsiteY3" fmla="*/ 3518571 h 4707593"/>
                <a:gd name="connsiteX4" fmla="*/ 5226504 w 5260975"/>
                <a:gd name="connsiteY4" fmla="*/ 3534000 h 4707593"/>
                <a:gd name="connsiteX5" fmla="*/ 5206341 w 5260975"/>
                <a:gd name="connsiteY5" fmla="*/ 3542065 h 4707593"/>
                <a:gd name="connsiteX6" fmla="*/ 5123287 w 5260975"/>
                <a:gd name="connsiteY6" fmla="*/ 3594010 h 4707593"/>
                <a:gd name="connsiteX7" fmla="*/ 5048107 w 5260975"/>
                <a:gd name="connsiteY7" fmla="*/ 3658244 h 4707593"/>
                <a:gd name="connsiteX8" fmla="*/ 4992899 w 5260975"/>
                <a:gd name="connsiteY8" fmla="*/ 3734479 h 4707593"/>
                <a:gd name="connsiteX9" fmla="*/ 4977440 w 5260975"/>
                <a:gd name="connsiteY9" fmla="*/ 3752627 h 4707593"/>
                <a:gd name="connsiteX10" fmla="*/ 4935194 w 5260975"/>
                <a:gd name="connsiteY10" fmla="*/ 3775382 h 4707593"/>
                <a:gd name="connsiteX11" fmla="*/ 4897844 w 5260975"/>
                <a:gd name="connsiteY11" fmla="*/ 3792472 h 4707593"/>
                <a:gd name="connsiteX12" fmla="*/ 4870767 w 5260975"/>
                <a:gd name="connsiteY12" fmla="*/ 3811388 h 4707593"/>
                <a:gd name="connsiteX13" fmla="*/ 4847917 w 5260975"/>
                <a:gd name="connsiteY13" fmla="*/ 3828767 h 4707593"/>
                <a:gd name="connsiteX14" fmla="*/ 4796163 w 5260975"/>
                <a:gd name="connsiteY14" fmla="*/ 3873702 h 4707593"/>
                <a:gd name="connsiteX15" fmla="*/ 4738843 w 5260975"/>
                <a:gd name="connsiteY15" fmla="*/ 3911628 h 4707593"/>
                <a:gd name="connsiteX16" fmla="*/ 4692755 w 5260975"/>
                <a:gd name="connsiteY16" fmla="*/ 3958099 h 4707593"/>
                <a:gd name="connsiteX17" fmla="*/ 4673744 w 5260975"/>
                <a:gd name="connsiteY17" fmla="*/ 3983255 h 4707593"/>
                <a:gd name="connsiteX18" fmla="*/ 4633801 w 5260975"/>
                <a:gd name="connsiteY18" fmla="*/ 4000442 h 4707593"/>
                <a:gd name="connsiteX19" fmla="*/ 4590499 w 5260975"/>
                <a:gd name="connsiteY19" fmla="*/ 4027326 h 4707593"/>
                <a:gd name="connsiteX20" fmla="*/ 4559773 w 5260975"/>
                <a:gd name="connsiteY20" fmla="*/ 4054018 h 4707593"/>
                <a:gd name="connsiteX21" fmla="*/ 4536059 w 5260975"/>
                <a:gd name="connsiteY21" fmla="*/ 4071877 h 4707593"/>
                <a:gd name="connsiteX22" fmla="*/ 4502550 w 5260975"/>
                <a:gd name="connsiteY22" fmla="*/ 4089832 h 4707593"/>
                <a:gd name="connsiteX23" fmla="*/ 4468944 w 5260975"/>
                <a:gd name="connsiteY23" fmla="*/ 4113356 h 4707593"/>
                <a:gd name="connsiteX24" fmla="*/ 4452623 w 5260975"/>
                <a:gd name="connsiteY24" fmla="*/ 4127854 h 4707593"/>
                <a:gd name="connsiteX25" fmla="*/ 4421032 w 5260975"/>
                <a:gd name="connsiteY25" fmla="*/ 4151953 h 4707593"/>
                <a:gd name="connsiteX26" fmla="*/ 4388483 w 5260975"/>
                <a:gd name="connsiteY26" fmla="*/ 4174421 h 4707593"/>
                <a:gd name="connsiteX27" fmla="*/ 4327321 w 5260975"/>
                <a:gd name="connsiteY27" fmla="*/ 4200153 h 4707593"/>
                <a:gd name="connsiteX28" fmla="*/ 4271633 w 5260975"/>
                <a:gd name="connsiteY28" fmla="*/ 4237983 h 4707593"/>
                <a:gd name="connsiteX29" fmla="*/ 4227465 w 5260975"/>
                <a:gd name="connsiteY29" fmla="*/ 4265635 h 4707593"/>
                <a:gd name="connsiteX30" fmla="*/ 4201733 w 5260975"/>
                <a:gd name="connsiteY30" fmla="*/ 4283783 h 4707593"/>
                <a:gd name="connsiteX31" fmla="*/ 4154494 w 5260975"/>
                <a:gd name="connsiteY31" fmla="*/ 4324301 h 4707593"/>
                <a:gd name="connsiteX32" fmla="*/ 4081234 w 5260975"/>
                <a:gd name="connsiteY32" fmla="*/ 4366931 h 4707593"/>
                <a:gd name="connsiteX33" fmla="*/ 4036971 w 5260975"/>
                <a:gd name="connsiteY33" fmla="*/ 4389975 h 4707593"/>
                <a:gd name="connsiteX34" fmla="*/ 3941725 w 5260975"/>
                <a:gd name="connsiteY34" fmla="*/ 4424733 h 4707593"/>
                <a:gd name="connsiteX35" fmla="*/ 3910999 w 5260975"/>
                <a:gd name="connsiteY35" fmla="*/ 4437119 h 4707593"/>
                <a:gd name="connsiteX36" fmla="*/ 3875859 w 5260975"/>
                <a:gd name="connsiteY36" fmla="*/ 4445280 h 4707593"/>
                <a:gd name="connsiteX37" fmla="*/ 3819401 w 5260975"/>
                <a:gd name="connsiteY37" fmla="*/ 4464579 h 4707593"/>
                <a:gd name="connsiteX38" fmla="*/ 3709176 w 5260975"/>
                <a:gd name="connsiteY38" fmla="*/ 4497800 h 4707593"/>
                <a:gd name="connsiteX39" fmla="*/ 3684981 w 5260975"/>
                <a:gd name="connsiteY39" fmla="*/ 4502889 h 4707593"/>
                <a:gd name="connsiteX40" fmla="*/ 3623338 w 5260975"/>
                <a:gd name="connsiteY40" fmla="*/ 4524300 h 4707593"/>
                <a:gd name="connsiteX41" fmla="*/ 3586373 w 5260975"/>
                <a:gd name="connsiteY41" fmla="*/ 4538702 h 4707593"/>
                <a:gd name="connsiteX42" fmla="*/ 3555743 w 5260975"/>
                <a:gd name="connsiteY42" fmla="*/ 4546960 h 4707593"/>
                <a:gd name="connsiteX43" fmla="*/ 3528667 w 5260975"/>
                <a:gd name="connsiteY43" fmla="*/ 4550801 h 4707593"/>
                <a:gd name="connsiteX44" fmla="*/ 3457424 w 5260975"/>
                <a:gd name="connsiteY44" fmla="*/ 4569811 h 4707593"/>
                <a:gd name="connsiteX45" fmla="*/ 3429003 w 5260975"/>
                <a:gd name="connsiteY45" fmla="*/ 4577301 h 4707593"/>
                <a:gd name="connsiteX46" fmla="*/ 3355264 w 5260975"/>
                <a:gd name="connsiteY46" fmla="*/ 4603033 h 4707593"/>
                <a:gd name="connsiteX47" fmla="*/ 3292757 w 5260975"/>
                <a:gd name="connsiteY47" fmla="*/ 4620027 h 4707593"/>
                <a:gd name="connsiteX48" fmla="*/ 3266643 w 5260975"/>
                <a:gd name="connsiteY48" fmla="*/ 4628188 h 4707593"/>
                <a:gd name="connsiteX49" fmla="*/ 3206921 w 5260975"/>
                <a:gd name="connsiteY49" fmla="*/ 4641823 h 4707593"/>
                <a:gd name="connsiteX50" fmla="*/ 3173123 w 5260975"/>
                <a:gd name="connsiteY50" fmla="*/ 4651425 h 4707593"/>
                <a:gd name="connsiteX51" fmla="*/ 3090646 w 5260975"/>
                <a:gd name="connsiteY51" fmla="*/ 4662274 h 4707593"/>
                <a:gd name="connsiteX52" fmla="*/ 3005480 w 5260975"/>
                <a:gd name="connsiteY52" fmla="*/ 4672739 h 4707593"/>
                <a:gd name="connsiteX53" fmla="*/ 2958721 w 5260975"/>
                <a:gd name="connsiteY53" fmla="*/ 4676196 h 4707593"/>
                <a:gd name="connsiteX54" fmla="*/ 2917915 w 5260975"/>
                <a:gd name="connsiteY54" fmla="*/ 4681670 h 4707593"/>
                <a:gd name="connsiteX55" fmla="*/ 2882389 w 5260975"/>
                <a:gd name="connsiteY55" fmla="*/ 4685126 h 4707593"/>
                <a:gd name="connsiteX56" fmla="*/ 2825837 w 5260975"/>
                <a:gd name="connsiteY56" fmla="*/ 4692135 h 4707593"/>
                <a:gd name="connsiteX57" fmla="*/ 2802313 w 5260975"/>
                <a:gd name="connsiteY57" fmla="*/ 4693960 h 4707593"/>
                <a:gd name="connsiteX58" fmla="*/ 2746816 w 5260975"/>
                <a:gd name="connsiteY58" fmla="*/ 4693863 h 4707593"/>
                <a:gd name="connsiteX59" fmla="*/ 2727517 w 5260975"/>
                <a:gd name="connsiteY59" fmla="*/ 4692903 h 4707593"/>
                <a:gd name="connsiteX60" fmla="*/ 2690359 w 5260975"/>
                <a:gd name="connsiteY60" fmla="*/ 4680997 h 4707593"/>
                <a:gd name="connsiteX61" fmla="*/ 2685943 w 5260975"/>
                <a:gd name="connsiteY61" fmla="*/ 4680133 h 4707593"/>
                <a:gd name="connsiteX62" fmla="*/ 2661554 w 5260975"/>
                <a:gd name="connsiteY62" fmla="*/ 4675428 h 4707593"/>
                <a:gd name="connsiteX63" fmla="*/ 2648208 w 5260975"/>
                <a:gd name="connsiteY63" fmla="*/ 4673892 h 4707593"/>
                <a:gd name="connsiteX64" fmla="*/ 2597512 w 5260975"/>
                <a:gd name="connsiteY64" fmla="*/ 4664099 h 4707593"/>
                <a:gd name="connsiteX65" fmla="*/ 2568324 w 5260975"/>
                <a:gd name="connsiteY65" fmla="*/ 4659490 h 4707593"/>
                <a:gd name="connsiteX66" fmla="*/ 2544704 w 5260975"/>
                <a:gd name="connsiteY66" fmla="*/ 4660162 h 4707593"/>
                <a:gd name="connsiteX67" fmla="*/ 2503225 w 5260975"/>
                <a:gd name="connsiteY67" fmla="*/ 4661026 h 4707593"/>
                <a:gd name="connsiteX68" fmla="*/ 2489975 w 5260975"/>
                <a:gd name="connsiteY68" fmla="*/ 4663235 h 4707593"/>
                <a:gd name="connsiteX69" fmla="*/ 2430061 w 5260975"/>
                <a:gd name="connsiteY69" fmla="*/ 4656897 h 4707593"/>
                <a:gd name="connsiteX70" fmla="*/ 2395880 w 5260975"/>
                <a:gd name="connsiteY70" fmla="*/ 4656417 h 4707593"/>
                <a:gd name="connsiteX71" fmla="*/ 2357378 w 5260975"/>
                <a:gd name="connsiteY71" fmla="*/ 4648544 h 4707593"/>
                <a:gd name="connsiteX72" fmla="*/ 2346145 w 5260975"/>
                <a:gd name="connsiteY72" fmla="*/ 4648928 h 4707593"/>
                <a:gd name="connsiteX73" fmla="*/ 2333567 w 5260975"/>
                <a:gd name="connsiteY73" fmla="*/ 4649600 h 4707593"/>
                <a:gd name="connsiteX74" fmla="*/ 2294968 w 5260975"/>
                <a:gd name="connsiteY74" fmla="*/ 4650177 h 4707593"/>
                <a:gd name="connsiteX75" fmla="*/ 2271540 w 5260975"/>
                <a:gd name="connsiteY75" fmla="*/ 4653057 h 4707593"/>
                <a:gd name="connsiteX76" fmla="*/ 2226895 w 5260975"/>
                <a:gd name="connsiteY76" fmla="*/ 4651329 h 4707593"/>
                <a:gd name="connsiteX77" fmla="*/ 2210379 w 5260975"/>
                <a:gd name="connsiteY77" fmla="*/ 4653825 h 4707593"/>
                <a:gd name="connsiteX78" fmla="*/ 2168613 w 5260975"/>
                <a:gd name="connsiteY78" fmla="*/ 4654113 h 4707593"/>
                <a:gd name="connsiteX79" fmla="*/ 2131167 w 5260975"/>
                <a:gd name="connsiteY79" fmla="*/ 4652673 h 4707593"/>
                <a:gd name="connsiteX80" fmla="*/ 2095065 w 5260975"/>
                <a:gd name="connsiteY80" fmla="*/ 4653441 h 4707593"/>
                <a:gd name="connsiteX81" fmla="*/ 2069237 w 5260975"/>
                <a:gd name="connsiteY81" fmla="*/ 4656609 h 4707593"/>
                <a:gd name="connsiteX82" fmla="*/ 2041201 w 5260975"/>
                <a:gd name="connsiteY82" fmla="*/ 4658529 h 4707593"/>
                <a:gd name="connsiteX83" fmla="*/ 1963909 w 5260975"/>
                <a:gd name="connsiteY83" fmla="*/ 4669955 h 4707593"/>
                <a:gd name="connsiteX84" fmla="*/ 1949603 w 5260975"/>
                <a:gd name="connsiteY84" fmla="*/ 4667171 h 4707593"/>
                <a:gd name="connsiteX85" fmla="*/ 1868373 w 5260975"/>
                <a:gd name="connsiteY85" fmla="*/ 4664578 h 4707593"/>
                <a:gd name="connsiteX86" fmla="*/ 1850707 w 5260975"/>
                <a:gd name="connsiteY86" fmla="*/ 4664771 h 4707593"/>
                <a:gd name="connsiteX87" fmla="*/ 1803275 w 5260975"/>
                <a:gd name="connsiteY87" fmla="*/ 4653441 h 4707593"/>
                <a:gd name="connsiteX88" fmla="*/ 1730112 w 5260975"/>
                <a:gd name="connsiteY88" fmla="*/ 4671396 h 4707593"/>
                <a:gd name="connsiteX89" fmla="*/ 1661652 w 5260975"/>
                <a:gd name="connsiteY89" fmla="*/ 4693863 h 4707593"/>
                <a:gd name="connsiteX90" fmla="*/ 1653011 w 5260975"/>
                <a:gd name="connsiteY90" fmla="*/ 4696744 h 4707593"/>
                <a:gd name="connsiteX91" fmla="*/ 1628431 w 5260975"/>
                <a:gd name="connsiteY91" fmla="*/ 4701641 h 4707593"/>
                <a:gd name="connsiteX92" fmla="*/ 1597995 w 5260975"/>
                <a:gd name="connsiteY92" fmla="*/ 4703369 h 4707593"/>
                <a:gd name="connsiteX93" fmla="*/ 1559396 w 5260975"/>
                <a:gd name="connsiteY93" fmla="*/ 4707593 h 4707593"/>
                <a:gd name="connsiteX94" fmla="*/ 1528480 w 5260975"/>
                <a:gd name="connsiteY94" fmla="*/ 4702312 h 4707593"/>
                <a:gd name="connsiteX95" fmla="*/ 1485272 w 5260975"/>
                <a:gd name="connsiteY95" fmla="*/ 4694439 h 4707593"/>
                <a:gd name="connsiteX96" fmla="*/ 1444562 w 5260975"/>
                <a:gd name="connsiteY96" fmla="*/ 4686950 h 4707593"/>
                <a:gd name="connsiteX97" fmla="*/ 1431696 w 5260975"/>
                <a:gd name="connsiteY97" fmla="*/ 4695783 h 4707593"/>
                <a:gd name="connsiteX98" fmla="*/ 1411821 w 5260975"/>
                <a:gd name="connsiteY98" fmla="*/ 4703464 h 4707593"/>
                <a:gd name="connsiteX99" fmla="*/ 1389738 w 5260975"/>
                <a:gd name="connsiteY99" fmla="*/ 4694247 h 4707593"/>
                <a:gd name="connsiteX100" fmla="*/ 1338081 w 5260975"/>
                <a:gd name="connsiteY100" fmla="*/ 4675141 h 4707593"/>
                <a:gd name="connsiteX101" fmla="*/ 1305436 w 5260975"/>
                <a:gd name="connsiteY101" fmla="*/ 4674276 h 4707593"/>
                <a:gd name="connsiteX102" fmla="*/ 1234481 w 5260975"/>
                <a:gd name="connsiteY102" fmla="*/ 4666115 h 4707593"/>
                <a:gd name="connsiteX103" fmla="*/ 1188106 w 5260975"/>
                <a:gd name="connsiteY103" fmla="*/ 4654497 h 4707593"/>
                <a:gd name="connsiteX104" fmla="*/ 1154790 w 5260975"/>
                <a:gd name="connsiteY104" fmla="*/ 4641343 h 4707593"/>
                <a:gd name="connsiteX105" fmla="*/ 1107069 w 5260975"/>
                <a:gd name="connsiteY105" fmla="*/ 4624156 h 4707593"/>
                <a:gd name="connsiteX106" fmla="*/ 1059158 w 5260975"/>
                <a:gd name="connsiteY106" fmla="*/ 4615227 h 4707593"/>
                <a:gd name="connsiteX107" fmla="*/ 1024496 w 5260975"/>
                <a:gd name="connsiteY107" fmla="*/ 4603993 h 4707593"/>
                <a:gd name="connsiteX108" fmla="*/ 982153 w 5260975"/>
                <a:gd name="connsiteY108" fmla="*/ 4596311 h 4707593"/>
                <a:gd name="connsiteX109" fmla="*/ 946628 w 5260975"/>
                <a:gd name="connsiteY109" fmla="*/ 4596024 h 4707593"/>
                <a:gd name="connsiteX110" fmla="*/ 890939 w 5260975"/>
                <a:gd name="connsiteY110" fmla="*/ 4597368 h 4707593"/>
                <a:gd name="connsiteX111" fmla="*/ 822769 w 5260975"/>
                <a:gd name="connsiteY111" fmla="*/ 4574133 h 4707593"/>
                <a:gd name="connsiteX112" fmla="*/ 795212 w 5260975"/>
                <a:gd name="connsiteY112" fmla="*/ 4568947 h 4707593"/>
                <a:gd name="connsiteX113" fmla="*/ 769288 w 5260975"/>
                <a:gd name="connsiteY113" fmla="*/ 4566547 h 4707593"/>
                <a:gd name="connsiteX114" fmla="*/ 714271 w 5260975"/>
                <a:gd name="connsiteY114" fmla="*/ 4551089 h 4707593"/>
                <a:gd name="connsiteX115" fmla="*/ 691900 w 5260975"/>
                <a:gd name="connsiteY115" fmla="*/ 4545999 h 4707593"/>
                <a:gd name="connsiteX116" fmla="*/ 660598 w 5260975"/>
                <a:gd name="connsiteY116" fmla="*/ 4546096 h 4707593"/>
                <a:gd name="connsiteX117" fmla="*/ 603662 w 5260975"/>
                <a:gd name="connsiteY117" fmla="*/ 4538991 h 4707593"/>
                <a:gd name="connsiteX118" fmla="*/ 546821 w 5260975"/>
                <a:gd name="connsiteY118" fmla="*/ 4518251 h 4707593"/>
                <a:gd name="connsiteX119" fmla="*/ 522721 w 5260975"/>
                <a:gd name="connsiteY119" fmla="*/ 4520267 h 4707593"/>
                <a:gd name="connsiteX120" fmla="*/ 514080 w 5260975"/>
                <a:gd name="connsiteY120" fmla="*/ 4519788 h 4707593"/>
                <a:gd name="connsiteX121" fmla="*/ 436404 w 5260975"/>
                <a:gd name="connsiteY121" fmla="*/ 4508361 h 4707593"/>
                <a:gd name="connsiteX122" fmla="*/ 428626 w 5260975"/>
                <a:gd name="connsiteY122" fmla="*/ 4507114 h 4707593"/>
                <a:gd name="connsiteX123" fmla="*/ 392141 w 5260975"/>
                <a:gd name="connsiteY123" fmla="*/ 4496936 h 4707593"/>
                <a:gd name="connsiteX124" fmla="*/ 300157 w 5260975"/>
                <a:gd name="connsiteY124" fmla="*/ 4490599 h 4707593"/>
                <a:gd name="connsiteX125" fmla="*/ 294493 w 5260975"/>
                <a:gd name="connsiteY125" fmla="*/ 4489831 h 4707593"/>
                <a:gd name="connsiteX126" fmla="*/ 263671 w 5260975"/>
                <a:gd name="connsiteY126" fmla="*/ 4494919 h 4707593"/>
                <a:gd name="connsiteX127" fmla="*/ 248406 w 5260975"/>
                <a:gd name="connsiteY127" fmla="*/ 4502121 h 4707593"/>
                <a:gd name="connsiteX128" fmla="*/ 224594 w 5260975"/>
                <a:gd name="connsiteY128" fmla="*/ 4509610 h 4707593"/>
                <a:gd name="connsiteX129" fmla="*/ 200398 w 5260975"/>
                <a:gd name="connsiteY129" fmla="*/ 4512395 h 4707593"/>
                <a:gd name="connsiteX130" fmla="*/ 159783 w 5260975"/>
                <a:gd name="connsiteY130" fmla="*/ 4501064 h 4707593"/>
                <a:gd name="connsiteX131" fmla="*/ 144997 w 5260975"/>
                <a:gd name="connsiteY131" fmla="*/ 4499912 h 4707593"/>
                <a:gd name="connsiteX132" fmla="*/ 112064 w 5260975"/>
                <a:gd name="connsiteY132" fmla="*/ 4494440 h 4707593"/>
                <a:gd name="connsiteX133" fmla="*/ 83259 w 5260975"/>
                <a:gd name="connsiteY133" fmla="*/ 4494824 h 4707593"/>
                <a:gd name="connsiteX134" fmla="*/ 60120 w 5260975"/>
                <a:gd name="connsiteY134" fmla="*/ 4503561 h 4707593"/>
                <a:gd name="connsiteX135" fmla="*/ 26514 w 5260975"/>
                <a:gd name="connsiteY135" fmla="*/ 4505289 h 4707593"/>
                <a:gd name="connsiteX136" fmla="*/ 4814 w 5260975"/>
                <a:gd name="connsiteY136" fmla="*/ 4498952 h 4707593"/>
                <a:gd name="connsiteX137" fmla="*/ 398 w 5260975"/>
                <a:gd name="connsiteY137" fmla="*/ 4498089 h 4707593"/>
                <a:gd name="connsiteX138" fmla="*/ 0 w 5260975"/>
                <a:gd name="connsiteY138" fmla="*/ 4498087 h 47075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</a:cxnLst>
              <a:rect l="l" t="t" r="r" b="b"/>
              <a:pathLst>
                <a:path w="5260975" h="4707593">
                  <a:moveTo>
                    <a:pt x="0" y="0"/>
                  </a:moveTo>
                  <a:lnTo>
                    <a:pt x="5260975" y="0"/>
                  </a:lnTo>
                  <a:lnTo>
                    <a:pt x="5260975" y="3296937"/>
                  </a:lnTo>
                  <a:lnTo>
                    <a:pt x="5260975" y="3518571"/>
                  </a:lnTo>
                  <a:lnTo>
                    <a:pt x="5226504" y="3534000"/>
                  </a:lnTo>
                  <a:cubicBezTo>
                    <a:pt x="5219783" y="3536785"/>
                    <a:pt x="5212389" y="3538321"/>
                    <a:pt x="5206341" y="3542065"/>
                  </a:cubicBezTo>
                  <a:cubicBezTo>
                    <a:pt x="5178495" y="3559156"/>
                    <a:pt x="5151515" y="3577591"/>
                    <a:pt x="5123287" y="3594010"/>
                  </a:cubicBezTo>
                  <a:cubicBezTo>
                    <a:pt x="5094195" y="3611004"/>
                    <a:pt x="5068175" y="3631071"/>
                    <a:pt x="5048107" y="3658244"/>
                  </a:cubicBezTo>
                  <a:cubicBezTo>
                    <a:pt x="5029480" y="3683496"/>
                    <a:pt x="5011429" y="3709131"/>
                    <a:pt x="4992899" y="3734479"/>
                  </a:cubicBezTo>
                  <a:cubicBezTo>
                    <a:pt x="4988194" y="3740912"/>
                    <a:pt x="4983874" y="3748498"/>
                    <a:pt x="4977440" y="3752627"/>
                  </a:cubicBezTo>
                  <a:cubicBezTo>
                    <a:pt x="4964094" y="3761268"/>
                    <a:pt x="4949500" y="3768277"/>
                    <a:pt x="4935194" y="3775382"/>
                  </a:cubicBezTo>
                  <a:cubicBezTo>
                    <a:pt x="4922903" y="3781431"/>
                    <a:pt x="4909846" y="3785943"/>
                    <a:pt x="4897844" y="3792472"/>
                  </a:cubicBezTo>
                  <a:cubicBezTo>
                    <a:pt x="4888243" y="3797658"/>
                    <a:pt x="4879697" y="3804859"/>
                    <a:pt x="4870767" y="3811388"/>
                  </a:cubicBezTo>
                  <a:cubicBezTo>
                    <a:pt x="4862990" y="3817052"/>
                    <a:pt x="4854445" y="3821949"/>
                    <a:pt x="4847917" y="3828767"/>
                  </a:cubicBezTo>
                  <a:cubicBezTo>
                    <a:pt x="4831977" y="3845281"/>
                    <a:pt x="4815942" y="3861508"/>
                    <a:pt x="4796163" y="3873702"/>
                  </a:cubicBezTo>
                  <a:cubicBezTo>
                    <a:pt x="4776672" y="3885799"/>
                    <a:pt x="4758237" y="3899338"/>
                    <a:pt x="4738843" y="3911628"/>
                  </a:cubicBezTo>
                  <a:cubicBezTo>
                    <a:pt x="4719831" y="3923630"/>
                    <a:pt x="4702645" y="3936783"/>
                    <a:pt x="4692755" y="3958099"/>
                  </a:cubicBezTo>
                  <a:cubicBezTo>
                    <a:pt x="4688339" y="3967508"/>
                    <a:pt x="4682097" y="3977782"/>
                    <a:pt x="4673744" y="3983255"/>
                  </a:cubicBezTo>
                  <a:cubicBezTo>
                    <a:pt x="4661838" y="3991032"/>
                    <a:pt x="4646764" y="3993817"/>
                    <a:pt x="4633801" y="4000442"/>
                  </a:cubicBezTo>
                  <a:cubicBezTo>
                    <a:pt x="4618535" y="4008219"/>
                    <a:pt x="4600869" y="4014940"/>
                    <a:pt x="4590499" y="4027326"/>
                  </a:cubicBezTo>
                  <a:cubicBezTo>
                    <a:pt x="4581281" y="4038368"/>
                    <a:pt x="4571968" y="4047009"/>
                    <a:pt x="4559773" y="4054018"/>
                  </a:cubicBezTo>
                  <a:cubicBezTo>
                    <a:pt x="4551229" y="4058915"/>
                    <a:pt x="4544892" y="4067844"/>
                    <a:pt x="4536059" y="4071877"/>
                  </a:cubicBezTo>
                  <a:cubicBezTo>
                    <a:pt x="4524442" y="4077254"/>
                    <a:pt x="4512727" y="4081479"/>
                    <a:pt x="4502550" y="4089832"/>
                  </a:cubicBezTo>
                  <a:cubicBezTo>
                    <a:pt x="4491987" y="4098473"/>
                    <a:pt x="4479986" y="4105290"/>
                    <a:pt x="4468944" y="4113356"/>
                  </a:cubicBezTo>
                  <a:cubicBezTo>
                    <a:pt x="4463087" y="4117676"/>
                    <a:pt x="4458286" y="4123341"/>
                    <a:pt x="4452623" y="4127854"/>
                  </a:cubicBezTo>
                  <a:cubicBezTo>
                    <a:pt x="4442252" y="4136111"/>
                    <a:pt x="4431690" y="4144176"/>
                    <a:pt x="4421032" y="4151953"/>
                  </a:cubicBezTo>
                  <a:cubicBezTo>
                    <a:pt x="4410375" y="4159731"/>
                    <a:pt x="4400197" y="4168756"/>
                    <a:pt x="4388483" y="4174421"/>
                  </a:cubicBezTo>
                  <a:cubicBezTo>
                    <a:pt x="4368513" y="4184023"/>
                    <a:pt x="4346717" y="4189784"/>
                    <a:pt x="4327321" y="4200153"/>
                  </a:cubicBezTo>
                  <a:cubicBezTo>
                    <a:pt x="4307639" y="4210714"/>
                    <a:pt x="4289107" y="4223965"/>
                    <a:pt x="4271633" y="4237983"/>
                  </a:cubicBezTo>
                  <a:cubicBezTo>
                    <a:pt x="4257807" y="4249025"/>
                    <a:pt x="4244845" y="4259971"/>
                    <a:pt x="4227465" y="4265635"/>
                  </a:cubicBezTo>
                  <a:cubicBezTo>
                    <a:pt x="4217768" y="4268804"/>
                    <a:pt x="4207591" y="4275717"/>
                    <a:pt x="4201733" y="4283783"/>
                  </a:cubicBezTo>
                  <a:cubicBezTo>
                    <a:pt x="4189059" y="4301353"/>
                    <a:pt x="4172833" y="4313739"/>
                    <a:pt x="4154494" y="4324301"/>
                  </a:cubicBezTo>
                  <a:cubicBezTo>
                    <a:pt x="4130010" y="4338511"/>
                    <a:pt x="4105814" y="4353009"/>
                    <a:pt x="4081234" y="4366931"/>
                  </a:cubicBezTo>
                  <a:cubicBezTo>
                    <a:pt x="4066737" y="4375189"/>
                    <a:pt x="4052335" y="4383926"/>
                    <a:pt x="4036971" y="4389975"/>
                  </a:cubicBezTo>
                  <a:cubicBezTo>
                    <a:pt x="4005575" y="4402457"/>
                    <a:pt x="3973410" y="4413114"/>
                    <a:pt x="3941725" y="4424733"/>
                  </a:cubicBezTo>
                  <a:cubicBezTo>
                    <a:pt x="3931355" y="4428477"/>
                    <a:pt x="3921561" y="4433854"/>
                    <a:pt x="3910999" y="4437119"/>
                  </a:cubicBezTo>
                  <a:cubicBezTo>
                    <a:pt x="3899573" y="4440671"/>
                    <a:pt x="3887285" y="4441727"/>
                    <a:pt x="3875859" y="4445280"/>
                  </a:cubicBezTo>
                  <a:cubicBezTo>
                    <a:pt x="3856847" y="4451136"/>
                    <a:pt x="3838412" y="4458626"/>
                    <a:pt x="3819401" y="4464579"/>
                  </a:cubicBezTo>
                  <a:cubicBezTo>
                    <a:pt x="3782723" y="4476005"/>
                    <a:pt x="3745949" y="4486951"/>
                    <a:pt x="3709176" y="4497800"/>
                  </a:cubicBezTo>
                  <a:cubicBezTo>
                    <a:pt x="3701303" y="4500105"/>
                    <a:pt x="3692757" y="4500393"/>
                    <a:pt x="3684981" y="4502889"/>
                  </a:cubicBezTo>
                  <a:cubicBezTo>
                    <a:pt x="3664337" y="4509610"/>
                    <a:pt x="3643789" y="4516907"/>
                    <a:pt x="3623338" y="4524300"/>
                  </a:cubicBezTo>
                  <a:cubicBezTo>
                    <a:pt x="3610953" y="4528813"/>
                    <a:pt x="3598854" y="4534382"/>
                    <a:pt x="3586373" y="4538702"/>
                  </a:cubicBezTo>
                  <a:cubicBezTo>
                    <a:pt x="3576387" y="4542159"/>
                    <a:pt x="3566113" y="4544847"/>
                    <a:pt x="3555743" y="4546960"/>
                  </a:cubicBezTo>
                  <a:cubicBezTo>
                    <a:pt x="3546814" y="4548785"/>
                    <a:pt x="3537501" y="4548592"/>
                    <a:pt x="3528667" y="4550801"/>
                  </a:cubicBezTo>
                  <a:cubicBezTo>
                    <a:pt x="3504759" y="4556753"/>
                    <a:pt x="3481140" y="4563475"/>
                    <a:pt x="3457424" y="4569811"/>
                  </a:cubicBezTo>
                  <a:cubicBezTo>
                    <a:pt x="3447919" y="4572308"/>
                    <a:pt x="3438221" y="4574133"/>
                    <a:pt x="3429003" y="4577301"/>
                  </a:cubicBezTo>
                  <a:cubicBezTo>
                    <a:pt x="3404327" y="4585654"/>
                    <a:pt x="3380036" y="4595159"/>
                    <a:pt x="3355264" y="4603033"/>
                  </a:cubicBezTo>
                  <a:cubicBezTo>
                    <a:pt x="3334717" y="4609562"/>
                    <a:pt x="3313593" y="4614266"/>
                    <a:pt x="3292757" y="4620027"/>
                  </a:cubicBezTo>
                  <a:cubicBezTo>
                    <a:pt x="3283924" y="4622524"/>
                    <a:pt x="3275475" y="4626077"/>
                    <a:pt x="3266643" y="4628188"/>
                  </a:cubicBezTo>
                  <a:cubicBezTo>
                    <a:pt x="3246863" y="4632990"/>
                    <a:pt x="3226796" y="4637022"/>
                    <a:pt x="3206921" y="4641823"/>
                  </a:cubicBezTo>
                  <a:cubicBezTo>
                    <a:pt x="3195590" y="4644607"/>
                    <a:pt x="3184645" y="4649600"/>
                    <a:pt x="3173123" y="4651425"/>
                  </a:cubicBezTo>
                  <a:cubicBezTo>
                    <a:pt x="3145759" y="4655745"/>
                    <a:pt x="3118203" y="4658817"/>
                    <a:pt x="3090646" y="4662274"/>
                  </a:cubicBezTo>
                  <a:cubicBezTo>
                    <a:pt x="3062227" y="4665826"/>
                    <a:pt x="3033902" y="4669571"/>
                    <a:pt x="3005480" y="4672739"/>
                  </a:cubicBezTo>
                  <a:cubicBezTo>
                    <a:pt x="2989926" y="4674372"/>
                    <a:pt x="2974275" y="4674660"/>
                    <a:pt x="2958721" y="4676196"/>
                  </a:cubicBezTo>
                  <a:cubicBezTo>
                    <a:pt x="2945087" y="4677541"/>
                    <a:pt x="2931549" y="4680037"/>
                    <a:pt x="2917915" y="4681670"/>
                  </a:cubicBezTo>
                  <a:cubicBezTo>
                    <a:pt x="2906105" y="4683013"/>
                    <a:pt x="2894199" y="4683781"/>
                    <a:pt x="2882389" y="4685126"/>
                  </a:cubicBezTo>
                  <a:cubicBezTo>
                    <a:pt x="2863475" y="4687334"/>
                    <a:pt x="2844655" y="4689831"/>
                    <a:pt x="2825837" y="4692135"/>
                  </a:cubicBezTo>
                  <a:cubicBezTo>
                    <a:pt x="2817964" y="4692999"/>
                    <a:pt x="2809706" y="4695399"/>
                    <a:pt x="2802313" y="4693960"/>
                  </a:cubicBezTo>
                  <a:cubicBezTo>
                    <a:pt x="2783686" y="4690310"/>
                    <a:pt x="2765347" y="4691367"/>
                    <a:pt x="2746816" y="4693863"/>
                  </a:cubicBezTo>
                  <a:cubicBezTo>
                    <a:pt x="2740479" y="4694728"/>
                    <a:pt x="2733662" y="4694535"/>
                    <a:pt x="2727517" y="4692903"/>
                  </a:cubicBezTo>
                  <a:cubicBezTo>
                    <a:pt x="2714939" y="4689638"/>
                    <a:pt x="2702745" y="4685029"/>
                    <a:pt x="2690359" y="4680997"/>
                  </a:cubicBezTo>
                  <a:cubicBezTo>
                    <a:pt x="2689014" y="4680517"/>
                    <a:pt x="2687382" y="4680421"/>
                    <a:pt x="2685943" y="4680133"/>
                  </a:cubicBezTo>
                  <a:cubicBezTo>
                    <a:pt x="2677781" y="4678500"/>
                    <a:pt x="2669717" y="4676868"/>
                    <a:pt x="2661554" y="4675428"/>
                  </a:cubicBezTo>
                  <a:cubicBezTo>
                    <a:pt x="2657138" y="4674660"/>
                    <a:pt x="2652625" y="4674564"/>
                    <a:pt x="2648208" y="4673892"/>
                  </a:cubicBezTo>
                  <a:cubicBezTo>
                    <a:pt x="2631118" y="4671203"/>
                    <a:pt x="2612299" y="4675716"/>
                    <a:pt x="2597512" y="4664099"/>
                  </a:cubicBezTo>
                  <a:cubicBezTo>
                    <a:pt x="2587911" y="4656609"/>
                    <a:pt x="2578597" y="4658338"/>
                    <a:pt x="2568324" y="4659490"/>
                  </a:cubicBezTo>
                  <a:cubicBezTo>
                    <a:pt x="2560547" y="4660354"/>
                    <a:pt x="2552577" y="4660065"/>
                    <a:pt x="2544704" y="4660162"/>
                  </a:cubicBezTo>
                  <a:cubicBezTo>
                    <a:pt x="2530878" y="4660449"/>
                    <a:pt x="2517052" y="4660546"/>
                    <a:pt x="2503225" y="4661026"/>
                  </a:cubicBezTo>
                  <a:cubicBezTo>
                    <a:pt x="2498808" y="4661218"/>
                    <a:pt x="2494297" y="4663619"/>
                    <a:pt x="2489975" y="4663235"/>
                  </a:cubicBezTo>
                  <a:cubicBezTo>
                    <a:pt x="2470004" y="4661410"/>
                    <a:pt x="2450033" y="4658529"/>
                    <a:pt x="2430061" y="4656897"/>
                  </a:cubicBezTo>
                  <a:cubicBezTo>
                    <a:pt x="2418732" y="4655938"/>
                    <a:pt x="2407114" y="4657761"/>
                    <a:pt x="2395880" y="4656417"/>
                  </a:cubicBezTo>
                  <a:cubicBezTo>
                    <a:pt x="2382919" y="4654881"/>
                    <a:pt x="2370245" y="4650945"/>
                    <a:pt x="2357378" y="4648544"/>
                  </a:cubicBezTo>
                  <a:cubicBezTo>
                    <a:pt x="2353826" y="4647872"/>
                    <a:pt x="2349889" y="4648736"/>
                    <a:pt x="2346145" y="4648928"/>
                  </a:cubicBezTo>
                  <a:cubicBezTo>
                    <a:pt x="2341920" y="4649120"/>
                    <a:pt x="2337791" y="4649504"/>
                    <a:pt x="2333567" y="4649600"/>
                  </a:cubicBezTo>
                  <a:cubicBezTo>
                    <a:pt x="2320700" y="4649793"/>
                    <a:pt x="2307835" y="4649504"/>
                    <a:pt x="2294968" y="4650177"/>
                  </a:cubicBezTo>
                  <a:cubicBezTo>
                    <a:pt x="2287095" y="4650561"/>
                    <a:pt x="2278839" y="4654497"/>
                    <a:pt x="2271540" y="4653057"/>
                  </a:cubicBezTo>
                  <a:cubicBezTo>
                    <a:pt x="2256659" y="4650272"/>
                    <a:pt x="2241776" y="4656513"/>
                    <a:pt x="2226895" y="4651329"/>
                  </a:cubicBezTo>
                  <a:cubicBezTo>
                    <a:pt x="2222285" y="4649793"/>
                    <a:pt x="2215948" y="4653633"/>
                    <a:pt x="2210379" y="4653825"/>
                  </a:cubicBezTo>
                  <a:cubicBezTo>
                    <a:pt x="2196457" y="4654305"/>
                    <a:pt x="2182535" y="4654209"/>
                    <a:pt x="2168613" y="4654113"/>
                  </a:cubicBezTo>
                  <a:cubicBezTo>
                    <a:pt x="2156131" y="4654017"/>
                    <a:pt x="2143168" y="4655361"/>
                    <a:pt x="2131167" y="4652673"/>
                  </a:cubicBezTo>
                  <a:cubicBezTo>
                    <a:pt x="2118588" y="4649793"/>
                    <a:pt x="2107259" y="4650177"/>
                    <a:pt x="2095065" y="4653441"/>
                  </a:cubicBezTo>
                  <a:cubicBezTo>
                    <a:pt x="2086711" y="4655649"/>
                    <a:pt x="2077878" y="4655938"/>
                    <a:pt x="2069237" y="4656609"/>
                  </a:cubicBezTo>
                  <a:cubicBezTo>
                    <a:pt x="2059924" y="4657377"/>
                    <a:pt x="2049650" y="4655361"/>
                    <a:pt x="2041201" y="4658529"/>
                  </a:cubicBezTo>
                  <a:cubicBezTo>
                    <a:pt x="2016044" y="4667939"/>
                    <a:pt x="1990216" y="4669955"/>
                    <a:pt x="1963909" y="4669955"/>
                  </a:cubicBezTo>
                  <a:cubicBezTo>
                    <a:pt x="1959107" y="4669955"/>
                    <a:pt x="1954210" y="4668612"/>
                    <a:pt x="1949603" y="4667171"/>
                  </a:cubicBezTo>
                  <a:cubicBezTo>
                    <a:pt x="1922717" y="4658529"/>
                    <a:pt x="1895737" y="4659297"/>
                    <a:pt x="1868373" y="4664578"/>
                  </a:cubicBezTo>
                  <a:cubicBezTo>
                    <a:pt x="1862708" y="4665731"/>
                    <a:pt x="1856372" y="4665923"/>
                    <a:pt x="1850707" y="4664771"/>
                  </a:cubicBezTo>
                  <a:cubicBezTo>
                    <a:pt x="1834768" y="4661410"/>
                    <a:pt x="1819309" y="4655841"/>
                    <a:pt x="1803275" y="4653441"/>
                  </a:cubicBezTo>
                  <a:cubicBezTo>
                    <a:pt x="1776775" y="4649504"/>
                    <a:pt x="1753828" y="4662754"/>
                    <a:pt x="1730112" y="4671396"/>
                  </a:cubicBezTo>
                  <a:cubicBezTo>
                    <a:pt x="1707548" y="4679557"/>
                    <a:pt x="1688345" y="4697992"/>
                    <a:pt x="1661652" y="4693863"/>
                  </a:cubicBezTo>
                  <a:cubicBezTo>
                    <a:pt x="1658965" y="4693479"/>
                    <a:pt x="1655988" y="4696071"/>
                    <a:pt x="1653011" y="4696744"/>
                  </a:cubicBezTo>
                  <a:cubicBezTo>
                    <a:pt x="1644850" y="4698568"/>
                    <a:pt x="1636689" y="4700776"/>
                    <a:pt x="1628431" y="4701641"/>
                  </a:cubicBezTo>
                  <a:cubicBezTo>
                    <a:pt x="1618350" y="4702793"/>
                    <a:pt x="1608076" y="4702409"/>
                    <a:pt x="1597995" y="4703369"/>
                  </a:cubicBezTo>
                  <a:cubicBezTo>
                    <a:pt x="1585032" y="4704521"/>
                    <a:pt x="1572263" y="4707593"/>
                    <a:pt x="1559396" y="4707593"/>
                  </a:cubicBezTo>
                  <a:cubicBezTo>
                    <a:pt x="1549026" y="4707593"/>
                    <a:pt x="1538753" y="4704041"/>
                    <a:pt x="1528480" y="4702312"/>
                  </a:cubicBezTo>
                  <a:cubicBezTo>
                    <a:pt x="1513981" y="4699912"/>
                    <a:pt x="1498042" y="4700584"/>
                    <a:pt x="1485272" y="4694439"/>
                  </a:cubicBezTo>
                  <a:cubicBezTo>
                    <a:pt x="1471639" y="4687910"/>
                    <a:pt x="1458676" y="4684934"/>
                    <a:pt x="1444562" y="4686950"/>
                  </a:cubicBezTo>
                  <a:cubicBezTo>
                    <a:pt x="1439857" y="4687622"/>
                    <a:pt x="1433808" y="4691655"/>
                    <a:pt x="1431696" y="4695783"/>
                  </a:cubicBezTo>
                  <a:cubicBezTo>
                    <a:pt x="1426991" y="4705001"/>
                    <a:pt x="1420559" y="4706634"/>
                    <a:pt x="1411821" y="4703464"/>
                  </a:cubicBezTo>
                  <a:cubicBezTo>
                    <a:pt x="1404236" y="4700776"/>
                    <a:pt x="1394922" y="4699432"/>
                    <a:pt x="1389738" y="4694247"/>
                  </a:cubicBezTo>
                  <a:cubicBezTo>
                    <a:pt x="1375047" y="4679557"/>
                    <a:pt x="1356324" y="4679077"/>
                    <a:pt x="1338081" y="4675141"/>
                  </a:cubicBezTo>
                  <a:cubicBezTo>
                    <a:pt x="1326945" y="4672739"/>
                    <a:pt x="1316574" y="4672644"/>
                    <a:pt x="1305436" y="4674276"/>
                  </a:cubicBezTo>
                  <a:cubicBezTo>
                    <a:pt x="1281241" y="4677925"/>
                    <a:pt x="1257717" y="4672739"/>
                    <a:pt x="1234481" y="4666115"/>
                  </a:cubicBezTo>
                  <a:cubicBezTo>
                    <a:pt x="1219118" y="4661698"/>
                    <a:pt x="1203372" y="4659010"/>
                    <a:pt x="1188106" y="4654497"/>
                  </a:cubicBezTo>
                  <a:cubicBezTo>
                    <a:pt x="1176680" y="4651041"/>
                    <a:pt x="1165255" y="4646912"/>
                    <a:pt x="1154790" y="4641343"/>
                  </a:cubicBezTo>
                  <a:cubicBezTo>
                    <a:pt x="1139618" y="4633181"/>
                    <a:pt x="1126369" y="4620891"/>
                    <a:pt x="1107069" y="4624156"/>
                  </a:cubicBezTo>
                  <a:cubicBezTo>
                    <a:pt x="1090074" y="4627036"/>
                    <a:pt x="1074713" y="4620988"/>
                    <a:pt x="1059158" y="4615227"/>
                  </a:cubicBezTo>
                  <a:cubicBezTo>
                    <a:pt x="1047732" y="4611002"/>
                    <a:pt x="1036308" y="4606681"/>
                    <a:pt x="1024496" y="4603993"/>
                  </a:cubicBezTo>
                  <a:cubicBezTo>
                    <a:pt x="1010478" y="4600824"/>
                    <a:pt x="994635" y="4602169"/>
                    <a:pt x="982153" y="4596311"/>
                  </a:cubicBezTo>
                  <a:cubicBezTo>
                    <a:pt x="969095" y="4590166"/>
                    <a:pt x="958246" y="4594295"/>
                    <a:pt x="946628" y="4596024"/>
                  </a:cubicBezTo>
                  <a:cubicBezTo>
                    <a:pt x="928097" y="4598712"/>
                    <a:pt x="909661" y="4603705"/>
                    <a:pt x="890939" y="4597368"/>
                  </a:cubicBezTo>
                  <a:cubicBezTo>
                    <a:pt x="868184" y="4589687"/>
                    <a:pt x="845620" y="4581430"/>
                    <a:pt x="822769" y="4574133"/>
                  </a:cubicBezTo>
                  <a:cubicBezTo>
                    <a:pt x="813934" y="4571347"/>
                    <a:pt x="804431" y="4570195"/>
                    <a:pt x="795212" y="4568947"/>
                  </a:cubicBezTo>
                  <a:cubicBezTo>
                    <a:pt x="786476" y="4567891"/>
                    <a:pt x="776010" y="4570579"/>
                    <a:pt x="769288" y="4566547"/>
                  </a:cubicBezTo>
                  <a:cubicBezTo>
                    <a:pt x="752005" y="4556178"/>
                    <a:pt x="734243" y="4551089"/>
                    <a:pt x="714271" y="4551089"/>
                  </a:cubicBezTo>
                  <a:cubicBezTo>
                    <a:pt x="706781" y="4551089"/>
                    <a:pt x="699484" y="4546768"/>
                    <a:pt x="691900" y="4545999"/>
                  </a:cubicBezTo>
                  <a:cubicBezTo>
                    <a:pt x="681529" y="4545040"/>
                    <a:pt x="669623" y="4542447"/>
                    <a:pt x="660598" y="4546096"/>
                  </a:cubicBezTo>
                  <a:cubicBezTo>
                    <a:pt x="639379" y="4554737"/>
                    <a:pt x="622193" y="4547536"/>
                    <a:pt x="603662" y="4538991"/>
                  </a:cubicBezTo>
                  <a:cubicBezTo>
                    <a:pt x="585418" y="4530541"/>
                    <a:pt x="566215" y="4523821"/>
                    <a:pt x="546821" y="4518251"/>
                  </a:cubicBezTo>
                  <a:cubicBezTo>
                    <a:pt x="539524" y="4516235"/>
                    <a:pt x="530787" y="4519596"/>
                    <a:pt x="522721" y="4520267"/>
                  </a:cubicBezTo>
                  <a:cubicBezTo>
                    <a:pt x="519840" y="4520460"/>
                    <a:pt x="516671" y="4520748"/>
                    <a:pt x="514080" y="4519788"/>
                  </a:cubicBezTo>
                  <a:cubicBezTo>
                    <a:pt x="489020" y="4510570"/>
                    <a:pt x="463575" y="4503561"/>
                    <a:pt x="436404" y="4508361"/>
                  </a:cubicBezTo>
                  <a:cubicBezTo>
                    <a:pt x="433908" y="4508842"/>
                    <a:pt x="431123" y="4507786"/>
                    <a:pt x="428626" y="4507114"/>
                  </a:cubicBezTo>
                  <a:cubicBezTo>
                    <a:pt x="416432" y="4503657"/>
                    <a:pt x="404526" y="4498184"/>
                    <a:pt x="392141" y="4496936"/>
                  </a:cubicBezTo>
                  <a:cubicBezTo>
                    <a:pt x="361608" y="4493864"/>
                    <a:pt x="330884" y="4492615"/>
                    <a:pt x="300157" y="4490599"/>
                  </a:cubicBezTo>
                  <a:cubicBezTo>
                    <a:pt x="298237" y="4490503"/>
                    <a:pt x="296221" y="4490503"/>
                    <a:pt x="294493" y="4489831"/>
                  </a:cubicBezTo>
                  <a:cubicBezTo>
                    <a:pt x="283163" y="4485702"/>
                    <a:pt x="273274" y="4487047"/>
                    <a:pt x="263671" y="4494919"/>
                  </a:cubicBezTo>
                  <a:cubicBezTo>
                    <a:pt x="259447" y="4498376"/>
                    <a:pt x="253686" y="4500200"/>
                    <a:pt x="248406" y="4502121"/>
                  </a:cubicBezTo>
                  <a:cubicBezTo>
                    <a:pt x="240628" y="4505002"/>
                    <a:pt x="232659" y="4507786"/>
                    <a:pt x="224594" y="4509610"/>
                  </a:cubicBezTo>
                  <a:cubicBezTo>
                    <a:pt x="216624" y="4511338"/>
                    <a:pt x="208079" y="4513738"/>
                    <a:pt x="200398" y="4512395"/>
                  </a:cubicBezTo>
                  <a:cubicBezTo>
                    <a:pt x="186572" y="4509994"/>
                    <a:pt x="173417" y="4504618"/>
                    <a:pt x="159783" y="4501064"/>
                  </a:cubicBezTo>
                  <a:cubicBezTo>
                    <a:pt x="155079" y="4499816"/>
                    <a:pt x="149893" y="4500009"/>
                    <a:pt x="144997" y="4499912"/>
                  </a:cubicBezTo>
                  <a:cubicBezTo>
                    <a:pt x="133763" y="4499625"/>
                    <a:pt x="122241" y="4502409"/>
                    <a:pt x="112064" y="4494440"/>
                  </a:cubicBezTo>
                  <a:cubicBezTo>
                    <a:pt x="102655" y="4486951"/>
                    <a:pt x="93148" y="4489158"/>
                    <a:pt x="83259" y="4494824"/>
                  </a:cubicBezTo>
                  <a:cubicBezTo>
                    <a:pt x="76154" y="4498857"/>
                    <a:pt x="68090" y="4502025"/>
                    <a:pt x="60120" y="4503561"/>
                  </a:cubicBezTo>
                  <a:cubicBezTo>
                    <a:pt x="49174" y="4505673"/>
                    <a:pt x="38324" y="4506538"/>
                    <a:pt x="26514" y="4505289"/>
                  </a:cubicBezTo>
                  <a:cubicBezTo>
                    <a:pt x="18161" y="4504425"/>
                    <a:pt x="11343" y="4504041"/>
                    <a:pt x="4814" y="4498952"/>
                  </a:cubicBezTo>
                  <a:cubicBezTo>
                    <a:pt x="3759" y="4498184"/>
                    <a:pt x="1839" y="4497992"/>
                    <a:pt x="398" y="4498089"/>
                  </a:cubicBezTo>
                  <a:lnTo>
                    <a:pt x="0" y="4498087"/>
                  </a:lnTo>
                  <a:close/>
                </a:path>
              </a:pathLst>
            </a:custGeom>
            <a:solidFill>
              <a:schemeClr val="bg1">
                <a:alpha val="86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>
                    <a:alpha val="14000"/>
                  </a:schemeClr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7796" y="2023558"/>
            <a:ext cx="3520348" cy="2491292"/>
          </a:xfrm>
        </p:spPr>
        <p:txBody>
          <a:bodyPr anchor="t">
            <a:normAutofit/>
          </a:bodyPr>
          <a:lstStyle/>
          <a:p>
            <a:r>
              <a:rPr lang="en-US" sz="4000" dirty="0" err="1"/>
              <a:t>Implementare</a:t>
            </a:r>
            <a:r>
              <a:rPr lang="en-US" sz="4000" dirty="0"/>
              <a:t> Agile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0B5ED20-499B-41E7-95BE-8BBD31314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5A51D22-76EA-4C70-B5C9-ED3946924C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72" y="4258080"/>
            <a:ext cx="4402198" cy="1180695"/>
          </a:xfrm>
          <a:custGeom>
            <a:avLst/>
            <a:gdLst>
              <a:gd name="connsiteX0" fmla="*/ 5260975 w 5260975"/>
              <a:gd name="connsiteY0" fmla="*/ 0 h 1410656"/>
              <a:gd name="connsiteX1" fmla="*/ 5260975 w 5260975"/>
              <a:gd name="connsiteY1" fmla="*/ 221634 h 1410656"/>
              <a:gd name="connsiteX2" fmla="*/ 5226503 w 5260975"/>
              <a:gd name="connsiteY2" fmla="*/ 237063 h 1410656"/>
              <a:gd name="connsiteX3" fmla="*/ 5206341 w 5260975"/>
              <a:gd name="connsiteY3" fmla="*/ 245128 h 1410656"/>
              <a:gd name="connsiteX4" fmla="*/ 5123287 w 5260975"/>
              <a:gd name="connsiteY4" fmla="*/ 297073 h 1410656"/>
              <a:gd name="connsiteX5" fmla="*/ 5048107 w 5260975"/>
              <a:gd name="connsiteY5" fmla="*/ 361307 h 1410656"/>
              <a:gd name="connsiteX6" fmla="*/ 4992899 w 5260975"/>
              <a:gd name="connsiteY6" fmla="*/ 437542 h 1410656"/>
              <a:gd name="connsiteX7" fmla="*/ 4977440 w 5260975"/>
              <a:gd name="connsiteY7" fmla="*/ 455690 h 1410656"/>
              <a:gd name="connsiteX8" fmla="*/ 4935193 w 5260975"/>
              <a:gd name="connsiteY8" fmla="*/ 478445 h 1410656"/>
              <a:gd name="connsiteX9" fmla="*/ 4897844 w 5260975"/>
              <a:gd name="connsiteY9" fmla="*/ 495535 h 1410656"/>
              <a:gd name="connsiteX10" fmla="*/ 4870767 w 5260975"/>
              <a:gd name="connsiteY10" fmla="*/ 514451 h 1410656"/>
              <a:gd name="connsiteX11" fmla="*/ 4847916 w 5260975"/>
              <a:gd name="connsiteY11" fmla="*/ 531830 h 1410656"/>
              <a:gd name="connsiteX12" fmla="*/ 4796163 w 5260975"/>
              <a:gd name="connsiteY12" fmla="*/ 576765 h 1410656"/>
              <a:gd name="connsiteX13" fmla="*/ 4738843 w 5260975"/>
              <a:gd name="connsiteY13" fmla="*/ 614691 h 1410656"/>
              <a:gd name="connsiteX14" fmla="*/ 4692755 w 5260975"/>
              <a:gd name="connsiteY14" fmla="*/ 661162 h 1410656"/>
              <a:gd name="connsiteX15" fmla="*/ 4673744 w 5260975"/>
              <a:gd name="connsiteY15" fmla="*/ 686318 h 1410656"/>
              <a:gd name="connsiteX16" fmla="*/ 4633801 w 5260975"/>
              <a:gd name="connsiteY16" fmla="*/ 703505 h 1410656"/>
              <a:gd name="connsiteX17" fmla="*/ 4590499 w 5260975"/>
              <a:gd name="connsiteY17" fmla="*/ 730389 h 1410656"/>
              <a:gd name="connsiteX18" fmla="*/ 4559773 w 5260975"/>
              <a:gd name="connsiteY18" fmla="*/ 757081 h 1410656"/>
              <a:gd name="connsiteX19" fmla="*/ 4536059 w 5260975"/>
              <a:gd name="connsiteY19" fmla="*/ 774940 h 1410656"/>
              <a:gd name="connsiteX20" fmla="*/ 4502549 w 5260975"/>
              <a:gd name="connsiteY20" fmla="*/ 792895 h 1410656"/>
              <a:gd name="connsiteX21" fmla="*/ 4468944 w 5260975"/>
              <a:gd name="connsiteY21" fmla="*/ 816419 h 1410656"/>
              <a:gd name="connsiteX22" fmla="*/ 4452622 w 5260975"/>
              <a:gd name="connsiteY22" fmla="*/ 830917 h 1410656"/>
              <a:gd name="connsiteX23" fmla="*/ 4421032 w 5260975"/>
              <a:gd name="connsiteY23" fmla="*/ 855016 h 1410656"/>
              <a:gd name="connsiteX24" fmla="*/ 4388483 w 5260975"/>
              <a:gd name="connsiteY24" fmla="*/ 877484 h 1410656"/>
              <a:gd name="connsiteX25" fmla="*/ 4327321 w 5260975"/>
              <a:gd name="connsiteY25" fmla="*/ 903216 h 1410656"/>
              <a:gd name="connsiteX26" fmla="*/ 4271633 w 5260975"/>
              <a:gd name="connsiteY26" fmla="*/ 941046 h 1410656"/>
              <a:gd name="connsiteX27" fmla="*/ 4227465 w 5260975"/>
              <a:gd name="connsiteY27" fmla="*/ 968698 h 1410656"/>
              <a:gd name="connsiteX28" fmla="*/ 4201733 w 5260975"/>
              <a:gd name="connsiteY28" fmla="*/ 986846 h 1410656"/>
              <a:gd name="connsiteX29" fmla="*/ 4154494 w 5260975"/>
              <a:gd name="connsiteY29" fmla="*/ 1027364 h 1410656"/>
              <a:gd name="connsiteX30" fmla="*/ 4081234 w 5260975"/>
              <a:gd name="connsiteY30" fmla="*/ 1069994 h 1410656"/>
              <a:gd name="connsiteX31" fmla="*/ 4036971 w 5260975"/>
              <a:gd name="connsiteY31" fmla="*/ 1093038 h 1410656"/>
              <a:gd name="connsiteX32" fmla="*/ 3941725 w 5260975"/>
              <a:gd name="connsiteY32" fmla="*/ 1127796 h 1410656"/>
              <a:gd name="connsiteX33" fmla="*/ 3910999 w 5260975"/>
              <a:gd name="connsiteY33" fmla="*/ 1140182 h 1410656"/>
              <a:gd name="connsiteX34" fmla="*/ 3875859 w 5260975"/>
              <a:gd name="connsiteY34" fmla="*/ 1148343 h 1410656"/>
              <a:gd name="connsiteX35" fmla="*/ 3819401 w 5260975"/>
              <a:gd name="connsiteY35" fmla="*/ 1167642 h 1410656"/>
              <a:gd name="connsiteX36" fmla="*/ 3709176 w 5260975"/>
              <a:gd name="connsiteY36" fmla="*/ 1200863 h 1410656"/>
              <a:gd name="connsiteX37" fmla="*/ 3684981 w 5260975"/>
              <a:gd name="connsiteY37" fmla="*/ 1205952 h 1410656"/>
              <a:gd name="connsiteX38" fmla="*/ 3623338 w 5260975"/>
              <a:gd name="connsiteY38" fmla="*/ 1227363 h 1410656"/>
              <a:gd name="connsiteX39" fmla="*/ 3586373 w 5260975"/>
              <a:gd name="connsiteY39" fmla="*/ 1241765 h 1410656"/>
              <a:gd name="connsiteX40" fmla="*/ 3555743 w 5260975"/>
              <a:gd name="connsiteY40" fmla="*/ 1250023 h 1410656"/>
              <a:gd name="connsiteX41" fmla="*/ 3528667 w 5260975"/>
              <a:gd name="connsiteY41" fmla="*/ 1253864 h 1410656"/>
              <a:gd name="connsiteX42" fmla="*/ 3457424 w 5260975"/>
              <a:gd name="connsiteY42" fmla="*/ 1272874 h 1410656"/>
              <a:gd name="connsiteX43" fmla="*/ 3429003 w 5260975"/>
              <a:gd name="connsiteY43" fmla="*/ 1280364 h 1410656"/>
              <a:gd name="connsiteX44" fmla="*/ 3355264 w 5260975"/>
              <a:gd name="connsiteY44" fmla="*/ 1306096 h 1410656"/>
              <a:gd name="connsiteX45" fmla="*/ 3292757 w 5260975"/>
              <a:gd name="connsiteY45" fmla="*/ 1323090 h 1410656"/>
              <a:gd name="connsiteX46" fmla="*/ 3266643 w 5260975"/>
              <a:gd name="connsiteY46" fmla="*/ 1331251 h 1410656"/>
              <a:gd name="connsiteX47" fmla="*/ 3206921 w 5260975"/>
              <a:gd name="connsiteY47" fmla="*/ 1344886 h 1410656"/>
              <a:gd name="connsiteX48" fmla="*/ 3173123 w 5260975"/>
              <a:gd name="connsiteY48" fmla="*/ 1354488 h 1410656"/>
              <a:gd name="connsiteX49" fmla="*/ 3090646 w 5260975"/>
              <a:gd name="connsiteY49" fmla="*/ 1365337 h 1410656"/>
              <a:gd name="connsiteX50" fmla="*/ 3005480 w 5260975"/>
              <a:gd name="connsiteY50" fmla="*/ 1375802 h 1410656"/>
              <a:gd name="connsiteX51" fmla="*/ 2958721 w 5260975"/>
              <a:gd name="connsiteY51" fmla="*/ 1379259 h 1410656"/>
              <a:gd name="connsiteX52" fmla="*/ 2917915 w 5260975"/>
              <a:gd name="connsiteY52" fmla="*/ 1384733 h 1410656"/>
              <a:gd name="connsiteX53" fmla="*/ 2882389 w 5260975"/>
              <a:gd name="connsiteY53" fmla="*/ 1388189 h 1410656"/>
              <a:gd name="connsiteX54" fmla="*/ 2825837 w 5260975"/>
              <a:gd name="connsiteY54" fmla="*/ 1395198 h 1410656"/>
              <a:gd name="connsiteX55" fmla="*/ 2802313 w 5260975"/>
              <a:gd name="connsiteY55" fmla="*/ 1397023 h 1410656"/>
              <a:gd name="connsiteX56" fmla="*/ 2746816 w 5260975"/>
              <a:gd name="connsiteY56" fmla="*/ 1396926 h 1410656"/>
              <a:gd name="connsiteX57" fmla="*/ 2727517 w 5260975"/>
              <a:gd name="connsiteY57" fmla="*/ 1395966 h 1410656"/>
              <a:gd name="connsiteX58" fmla="*/ 2690359 w 5260975"/>
              <a:gd name="connsiteY58" fmla="*/ 1384060 h 1410656"/>
              <a:gd name="connsiteX59" fmla="*/ 2685943 w 5260975"/>
              <a:gd name="connsiteY59" fmla="*/ 1383196 h 1410656"/>
              <a:gd name="connsiteX60" fmla="*/ 2661554 w 5260975"/>
              <a:gd name="connsiteY60" fmla="*/ 1378491 h 1410656"/>
              <a:gd name="connsiteX61" fmla="*/ 2648208 w 5260975"/>
              <a:gd name="connsiteY61" fmla="*/ 1376955 h 1410656"/>
              <a:gd name="connsiteX62" fmla="*/ 2597512 w 5260975"/>
              <a:gd name="connsiteY62" fmla="*/ 1367162 h 1410656"/>
              <a:gd name="connsiteX63" fmla="*/ 2568324 w 5260975"/>
              <a:gd name="connsiteY63" fmla="*/ 1362553 h 1410656"/>
              <a:gd name="connsiteX64" fmla="*/ 2544704 w 5260975"/>
              <a:gd name="connsiteY64" fmla="*/ 1363225 h 1410656"/>
              <a:gd name="connsiteX65" fmla="*/ 2503225 w 5260975"/>
              <a:gd name="connsiteY65" fmla="*/ 1364089 h 1410656"/>
              <a:gd name="connsiteX66" fmla="*/ 2489975 w 5260975"/>
              <a:gd name="connsiteY66" fmla="*/ 1366298 h 1410656"/>
              <a:gd name="connsiteX67" fmla="*/ 2430061 w 5260975"/>
              <a:gd name="connsiteY67" fmla="*/ 1359960 h 1410656"/>
              <a:gd name="connsiteX68" fmla="*/ 2395880 w 5260975"/>
              <a:gd name="connsiteY68" fmla="*/ 1359480 h 1410656"/>
              <a:gd name="connsiteX69" fmla="*/ 2357378 w 5260975"/>
              <a:gd name="connsiteY69" fmla="*/ 1351607 h 1410656"/>
              <a:gd name="connsiteX70" fmla="*/ 2346145 w 5260975"/>
              <a:gd name="connsiteY70" fmla="*/ 1351991 h 1410656"/>
              <a:gd name="connsiteX71" fmla="*/ 2333567 w 5260975"/>
              <a:gd name="connsiteY71" fmla="*/ 1352663 h 1410656"/>
              <a:gd name="connsiteX72" fmla="*/ 2294968 w 5260975"/>
              <a:gd name="connsiteY72" fmla="*/ 1353240 h 1410656"/>
              <a:gd name="connsiteX73" fmla="*/ 2271540 w 5260975"/>
              <a:gd name="connsiteY73" fmla="*/ 1356120 h 1410656"/>
              <a:gd name="connsiteX74" fmla="*/ 2226895 w 5260975"/>
              <a:gd name="connsiteY74" fmla="*/ 1354392 h 1410656"/>
              <a:gd name="connsiteX75" fmla="*/ 2210379 w 5260975"/>
              <a:gd name="connsiteY75" fmla="*/ 1356888 h 1410656"/>
              <a:gd name="connsiteX76" fmla="*/ 2168613 w 5260975"/>
              <a:gd name="connsiteY76" fmla="*/ 1357176 h 1410656"/>
              <a:gd name="connsiteX77" fmla="*/ 2131167 w 5260975"/>
              <a:gd name="connsiteY77" fmla="*/ 1355736 h 1410656"/>
              <a:gd name="connsiteX78" fmla="*/ 2095065 w 5260975"/>
              <a:gd name="connsiteY78" fmla="*/ 1356504 h 1410656"/>
              <a:gd name="connsiteX79" fmla="*/ 2069237 w 5260975"/>
              <a:gd name="connsiteY79" fmla="*/ 1359672 h 1410656"/>
              <a:gd name="connsiteX80" fmla="*/ 2041201 w 5260975"/>
              <a:gd name="connsiteY80" fmla="*/ 1361592 h 1410656"/>
              <a:gd name="connsiteX81" fmla="*/ 1963909 w 5260975"/>
              <a:gd name="connsiteY81" fmla="*/ 1373018 h 1410656"/>
              <a:gd name="connsiteX82" fmla="*/ 1949603 w 5260975"/>
              <a:gd name="connsiteY82" fmla="*/ 1370234 h 1410656"/>
              <a:gd name="connsiteX83" fmla="*/ 1868373 w 5260975"/>
              <a:gd name="connsiteY83" fmla="*/ 1367641 h 1410656"/>
              <a:gd name="connsiteX84" fmla="*/ 1850707 w 5260975"/>
              <a:gd name="connsiteY84" fmla="*/ 1367834 h 1410656"/>
              <a:gd name="connsiteX85" fmla="*/ 1803275 w 5260975"/>
              <a:gd name="connsiteY85" fmla="*/ 1356504 h 1410656"/>
              <a:gd name="connsiteX86" fmla="*/ 1730112 w 5260975"/>
              <a:gd name="connsiteY86" fmla="*/ 1374459 h 1410656"/>
              <a:gd name="connsiteX87" fmla="*/ 1661652 w 5260975"/>
              <a:gd name="connsiteY87" fmla="*/ 1396926 h 1410656"/>
              <a:gd name="connsiteX88" fmla="*/ 1653011 w 5260975"/>
              <a:gd name="connsiteY88" fmla="*/ 1399807 h 1410656"/>
              <a:gd name="connsiteX89" fmla="*/ 1628431 w 5260975"/>
              <a:gd name="connsiteY89" fmla="*/ 1404704 h 1410656"/>
              <a:gd name="connsiteX90" fmla="*/ 1597995 w 5260975"/>
              <a:gd name="connsiteY90" fmla="*/ 1406432 h 1410656"/>
              <a:gd name="connsiteX91" fmla="*/ 1559396 w 5260975"/>
              <a:gd name="connsiteY91" fmla="*/ 1410656 h 1410656"/>
              <a:gd name="connsiteX92" fmla="*/ 1528480 w 5260975"/>
              <a:gd name="connsiteY92" fmla="*/ 1405375 h 1410656"/>
              <a:gd name="connsiteX93" fmla="*/ 1485272 w 5260975"/>
              <a:gd name="connsiteY93" fmla="*/ 1397502 h 1410656"/>
              <a:gd name="connsiteX94" fmla="*/ 1444562 w 5260975"/>
              <a:gd name="connsiteY94" fmla="*/ 1390013 h 1410656"/>
              <a:gd name="connsiteX95" fmla="*/ 1431696 w 5260975"/>
              <a:gd name="connsiteY95" fmla="*/ 1398846 h 1410656"/>
              <a:gd name="connsiteX96" fmla="*/ 1411821 w 5260975"/>
              <a:gd name="connsiteY96" fmla="*/ 1406527 h 1410656"/>
              <a:gd name="connsiteX97" fmla="*/ 1389738 w 5260975"/>
              <a:gd name="connsiteY97" fmla="*/ 1397310 h 1410656"/>
              <a:gd name="connsiteX98" fmla="*/ 1338081 w 5260975"/>
              <a:gd name="connsiteY98" fmla="*/ 1378204 h 1410656"/>
              <a:gd name="connsiteX99" fmla="*/ 1305436 w 5260975"/>
              <a:gd name="connsiteY99" fmla="*/ 1377339 h 1410656"/>
              <a:gd name="connsiteX100" fmla="*/ 1234481 w 5260975"/>
              <a:gd name="connsiteY100" fmla="*/ 1369178 h 1410656"/>
              <a:gd name="connsiteX101" fmla="*/ 1188106 w 5260975"/>
              <a:gd name="connsiteY101" fmla="*/ 1357560 h 1410656"/>
              <a:gd name="connsiteX102" fmla="*/ 1154790 w 5260975"/>
              <a:gd name="connsiteY102" fmla="*/ 1344406 h 1410656"/>
              <a:gd name="connsiteX103" fmla="*/ 1107069 w 5260975"/>
              <a:gd name="connsiteY103" fmla="*/ 1327219 h 1410656"/>
              <a:gd name="connsiteX104" fmla="*/ 1059158 w 5260975"/>
              <a:gd name="connsiteY104" fmla="*/ 1318290 h 1410656"/>
              <a:gd name="connsiteX105" fmla="*/ 1024496 w 5260975"/>
              <a:gd name="connsiteY105" fmla="*/ 1307056 h 1410656"/>
              <a:gd name="connsiteX106" fmla="*/ 982153 w 5260975"/>
              <a:gd name="connsiteY106" fmla="*/ 1299374 h 1410656"/>
              <a:gd name="connsiteX107" fmla="*/ 946628 w 5260975"/>
              <a:gd name="connsiteY107" fmla="*/ 1299087 h 1410656"/>
              <a:gd name="connsiteX108" fmla="*/ 890939 w 5260975"/>
              <a:gd name="connsiteY108" fmla="*/ 1300431 h 1410656"/>
              <a:gd name="connsiteX109" fmla="*/ 822769 w 5260975"/>
              <a:gd name="connsiteY109" fmla="*/ 1277196 h 1410656"/>
              <a:gd name="connsiteX110" fmla="*/ 795212 w 5260975"/>
              <a:gd name="connsiteY110" fmla="*/ 1272010 h 1410656"/>
              <a:gd name="connsiteX111" fmla="*/ 769288 w 5260975"/>
              <a:gd name="connsiteY111" fmla="*/ 1269610 h 1410656"/>
              <a:gd name="connsiteX112" fmla="*/ 714271 w 5260975"/>
              <a:gd name="connsiteY112" fmla="*/ 1254152 h 1410656"/>
              <a:gd name="connsiteX113" fmla="*/ 691900 w 5260975"/>
              <a:gd name="connsiteY113" fmla="*/ 1249062 h 1410656"/>
              <a:gd name="connsiteX114" fmla="*/ 660598 w 5260975"/>
              <a:gd name="connsiteY114" fmla="*/ 1249159 h 1410656"/>
              <a:gd name="connsiteX115" fmla="*/ 603662 w 5260975"/>
              <a:gd name="connsiteY115" fmla="*/ 1242054 h 1410656"/>
              <a:gd name="connsiteX116" fmla="*/ 546821 w 5260975"/>
              <a:gd name="connsiteY116" fmla="*/ 1221314 h 1410656"/>
              <a:gd name="connsiteX117" fmla="*/ 522721 w 5260975"/>
              <a:gd name="connsiteY117" fmla="*/ 1223330 h 1410656"/>
              <a:gd name="connsiteX118" fmla="*/ 514080 w 5260975"/>
              <a:gd name="connsiteY118" fmla="*/ 1222851 h 1410656"/>
              <a:gd name="connsiteX119" fmla="*/ 436404 w 5260975"/>
              <a:gd name="connsiteY119" fmla="*/ 1211424 h 1410656"/>
              <a:gd name="connsiteX120" fmla="*/ 428626 w 5260975"/>
              <a:gd name="connsiteY120" fmla="*/ 1210177 h 1410656"/>
              <a:gd name="connsiteX121" fmla="*/ 392141 w 5260975"/>
              <a:gd name="connsiteY121" fmla="*/ 1199999 h 1410656"/>
              <a:gd name="connsiteX122" fmla="*/ 300157 w 5260975"/>
              <a:gd name="connsiteY122" fmla="*/ 1193662 h 1410656"/>
              <a:gd name="connsiteX123" fmla="*/ 294493 w 5260975"/>
              <a:gd name="connsiteY123" fmla="*/ 1192894 h 1410656"/>
              <a:gd name="connsiteX124" fmla="*/ 263671 w 5260975"/>
              <a:gd name="connsiteY124" fmla="*/ 1197982 h 1410656"/>
              <a:gd name="connsiteX125" fmla="*/ 248406 w 5260975"/>
              <a:gd name="connsiteY125" fmla="*/ 1205184 h 1410656"/>
              <a:gd name="connsiteX126" fmla="*/ 224594 w 5260975"/>
              <a:gd name="connsiteY126" fmla="*/ 1212673 h 1410656"/>
              <a:gd name="connsiteX127" fmla="*/ 200398 w 5260975"/>
              <a:gd name="connsiteY127" fmla="*/ 1215458 h 1410656"/>
              <a:gd name="connsiteX128" fmla="*/ 159783 w 5260975"/>
              <a:gd name="connsiteY128" fmla="*/ 1204127 h 1410656"/>
              <a:gd name="connsiteX129" fmla="*/ 144997 w 5260975"/>
              <a:gd name="connsiteY129" fmla="*/ 1202975 h 1410656"/>
              <a:gd name="connsiteX130" fmla="*/ 112064 w 5260975"/>
              <a:gd name="connsiteY130" fmla="*/ 1197503 h 1410656"/>
              <a:gd name="connsiteX131" fmla="*/ 83259 w 5260975"/>
              <a:gd name="connsiteY131" fmla="*/ 1197887 h 1410656"/>
              <a:gd name="connsiteX132" fmla="*/ 60120 w 5260975"/>
              <a:gd name="connsiteY132" fmla="*/ 1206624 h 1410656"/>
              <a:gd name="connsiteX133" fmla="*/ 26514 w 5260975"/>
              <a:gd name="connsiteY133" fmla="*/ 1208352 h 1410656"/>
              <a:gd name="connsiteX134" fmla="*/ 4814 w 5260975"/>
              <a:gd name="connsiteY134" fmla="*/ 1202015 h 1410656"/>
              <a:gd name="connsiteX135" fmla="*/ 398 w 5260975"/>
              <a:gd name="connsiteY135" fmla="*/ 1201152 h 1410656"/>
              <a:gd name="connsiteX136" fmla="*/ 0 w 5260975"/>
              <a:gd name="connsiteY136" fmla="*/ 1201150 h 1410656"/>
              <a:gd name="connsiteX137" fmla="*/ 0 w 5260975"/>
              <a:gd name="connsiteY137" fmla="*/ 1004512 h 1410656"/>
              <a:gd name="connsiteX138" fmla="*/ 30355 w 5260975"/>
              <a:gd name="connsiteY138" fmla="*/ 1002784 h 1410656"/>
              <a:gd name="connsiteX139" fmla="*/ 52151 w 5260975"/>
              <a:gd name="connsiteY139" fmla="*/ 997695 h 1410656"/>
              <a:gd name="connsiteX140" fmla="*/ 64248 w 5260975"/>
              <a:gd name="connsiteY140" fmla="*/ 994430 h 1410656"/>
              <a:gd name="connsiteX141" fmla="*/ 126370 w 5260975"/>
              <a:gd name="connsiteY141" fmla="*/ 985405 h 1410656"/>
              <a:gd name="connsiteX142" fmla="*/ 154022 w 5260975"/>
              <a:gd name="connsiteY142" fmla="*/ 975708 h 1410656"/>
              <a:gd name="connsiteX143" fmla="*/ 161512 w 5260975"/>
              <a:gd name="connsiteY143" fmla="*/ 974268 h 1410656"/>
              <a:gd name="connsiteX144" fmla="*/ 202510 w 5260975"/>
              <a:gd name="connsiteY144" fmla="*/ 978300 h 1410656"/>
              <a:gd name="connsiteX145" fmla="*/ 233235 w 5260975"/>
              <a:gd name="connsiteY145" fmla="*/ 993950 h 1410656"/>
              <a:gd name="connsiteX146" fmla="*/ 239188 w 5260975"/>
              <a:gd name="connsiteY146" fmla="*/ 999231 h 1410656"/>
              <a:gd name="connsiteX147" fmla="*/ 324834 w 5260975"/>
              <a:gd name="connsiteY147" fmla="*/ 997407 h 1410656"/>
              <a:gd name="connsiteX148" fmla="*/ 337987 w 5260975"/>
              <a:gd name="connsiteY148" fmla="*/ 995198 h 1410656"/>
              <a:gd name="connsiteX149" fmla="*/ 401550 w 5260975"/>
              <a:gd name="connsiteY149" fmla="*/ 1004416 h 1410656"/>
              <a:gd name="connsiteX150" fmla="*/ 420081 w 5260975"/>
              <a:gd name="connsiteY150" fmla="*/ 1006240 h 1410656"/>
              <a:gd name="connsiteX151" fmla="*/ 486523 w 5260975"/>
              <a:gd name="connsiteY151" fmla="*/ 1014498 h 1410656"/>
              <a:gd name="connsiteX152" fmla="*/ 495932 w 5260975"/>
              <a:gd name="connsiteY152" fmla="*/ 1006817 h 1410656"/>
              <a:gd name="connsiteX153" fmla="*/ 523009 w 5260975"/>
              <a:gd name="connsiteY153" fmla="*/ 987517 h 1410656"/>
              <a:gd name="connsiteX154" fmla="*/ 576393 w 5260975"/>
              <a:gd name="connsiteY154" fmla="*/ 970427 h 1410656"/>
              <a:gd name="connsiteX155" fmla="*/ 590892 w 5260975"/>
              <a:gd name="connsiteY155" fmla="*/ 971387 h 1410656"/>
              <a:gd name="connsiteX156" fmla="*/ 627569 w 5260975"/>
              <a:gd name="connsiteY156" fmla="*/ 999904 h 1410656"/>
              <a:gd name="connsiteX157" fmla="*/ 645429 w 5260975"/>
              <a:gd name="connsiteY157" fmla="*/ 1011329 h 1410656"/>
              <a:gd name="connsiteX158" fmla="*/ 696125 w 5260975"/>
              <a:gd name="connsiteY158" fmla="*/ 1032356 h 1410656"/>
              <a:gd name="connsiteX159" fmla="*/ 700349 w 5260975"/>
              <a:gd name="connsiteY159" fmla="*/ 1036197 h 1410656"/>
              <a:gd name="connsiteX160" fmla="*/ 737795 w 5260975"/>
              <a:gd name="connsiteY160" fmla="*/ 1081804 h 1410656"/>
              <a:gd name="connsiteX161" fmla="*/ 746244 w 5260975"/>
              <a:gd name="connsiteY161" fmla="*/ 1089581 h 1410656"/>
              <a:gd name="connsiteX162" fmla="*/ 756422 w 5260975"/>
              <a:gd name="connsiteY162" fmla="*/ 1101680 h 1410656"/>
              <a:gd name="connsiteX163" fmla="*/ 788202 w 5260975"/>
              <a:gd name="connsiteY163" fmla="*/ 1125108 h 1410656"/>
              <a:gd name="connsiteX164" fmla="*/ 827569 w 5260975"/>
              <a:gd name="connsiteY164" fmla="*/ 1132596 h 1410656"/>
              <a:gd name="connsiteX165" fmla="*/ 875097 w 5260975"/>
              <a:gd name="connsiteY165" fmla="*/ 1144022 h 1410656"/>
              <a:gd name="connsiteX166" fmla="*/ 894972 w 5260975"/>
              <a:gd name="connsiteY166" fmla="*/ 1151704 h 1410656"/>
              <a:gd name="connsiteX167" fmla="*/ 948260 w 5260975"/>
              <a:gd name="connsiteY167" fmla="*/ 1166298 h 1410656"/>
              <a:gd name="connsiteX168" fmla="*/ 986282 w 5260975"/>
              <a:gd name="connsiteY168" fmla="*/ 1178588 h 1410656"/>
              <a:gd name="connsiteX169" fmla="*/ 1041107 w 5260975"/>
              <a:gd name="connsiteY169" fmla="*/ 1185789 h 1410656"/>
              <a:gd name="connsiteX170" fmla="*/ 1067703 w 5260975"/>
              <a:gd name="connsiteY170" fmla="*/ 1186076 h 1410656"/>
              <a:gd name="connsiteX171" fmla="*/ 1116574 w 5260975"/>
              <a:gd name="connsiteY171" fmla="*/ 1222946 h 1410656"/>
              <a:gd name="connsiteX172" fmla="*/ 1155557 w 5260975"/>
              <a:gd name="connsiteY172" fmla="*/ 1247335 h 1410656"/>
              <a:gd name="connsiteX173" fmla="*/ 1196556 w 5260975"/>
              <a:gd name="connsiteY173" fmla="*/ 1235525 h 1410656"/>
              <a:gd name="connsiteX174" fmla="*/ 1207693 w 5260975"/>
              <a:gd name="connsiteY174" fmla="*/ 1224387 h 1410656"/>
              <a:gd name="connsiteX175" fmla="*/ 1274904 w 5260975"/>
              <a:gd name="connsiteY175" fmla="*/ 1213826 h 1410656"/>
              <a:gd name="connsiteX176" fmla="*/ 1370919 w 5260975"/>
              <a:gd name="connsiteY176" fmla="*/ 1213442 h 1410656"/>
              <a:gd name="connsiteX177" fmla="*/ 1530593 w 5260975"/>
              <a:gd name="connsiteY177" fmla="*/ 1189437 h 1410656"/>
              <a:gd name="connsiteX178" fmla="*/ 1558436 w 5260975"/>
              <a:gd name="connsiteY178" fmla="*/ 1178299 h 1410656"/>
              <a:gd name="connsiteX179" fmla="*/ 1589737 w 5260975"/>
              <a:gd name="connsiteY179" fmla="*/ 1175515 h 1410656"/>
              <a:gd name="connsiteX180" fmla="*/ 1601740 w 5260975"/>
              <a:gd name="connsiteY180" fmla="*/ 1182333 h 1410656"/>
              <a:gd name="connsiteX181" fmla="*/ 1654259 w 5260975"/>
              <a:gd name="connsiteY181" fmla="*/ 1192510 h 1410656"/>
              <a:gd name="connsiteX182" fmla="*/ 1664246 w 5260975"/>
              <a:gd name="connsiteY182" fmla="*/ 1192702 h 1410656"/>
              <a:gd name="connsiteX183" fmla="*/ 1698427 w 5260975"/>
              <a:gd name="connsiteY183" fmla="*/ 1188381 h 1410656"/>
              <a:gd name="connsiteX184" fmla="*/ 1730112 w 5260975"/>
              <a:gd name="connsiteY184" fmla="*/ 1185885 h 1410656"/>
              <a:gd name="connsiteX185" fmla="*/ 1809996 w 5260975"/>
              <a:gd name="connsiteY185" fmla="*/ 1194046 h 1410656"/>
              <a:gd name="connsiteX186" fmla="*/ 1871254 w 5260975"/>
              <a:gd name="connsiteY186" fmla="*/ 1192126 h 1410656"/>
              <a:gd name="connsiteX187" fmla="*/ 1899482 w 5260975"/>
              <a:gd name="connsiteY187" fmla="*/ 1194046 h 1410656"/>
              <a:gd name="connsiteX188" fmla="*/ 1915420 w 5260975"/>
              <a:gd name="connsiteY188" fmla="*/ 1196927 h 1410656"/>
              <a:gd name="connsiteX189" fmla="*/ 1951522 w 5260975"/>
              <a:gd name="connsiteY189" fmla="*/ 1216994 h 1410656"/>
              <a:gd name="connsiteX190" fmla="*/ 1971302 w 5260975"/>
              <a:gd name="connsiteY190" fmla="*/ 1221507 h 1410656"/>
              <a:gd name="connsiteX191" fmla="*/ 2030831 w 5260975"/>
              <a:gd name="connsiteY191" fmla="*/ 1221123 h 1410656"/>
              <a:gd name="connsiteX192" fmla="*/ 2120125 w 5260975"/>
              <a:gd name="connsiteY192" fmla="*/ 1190878 h 1410656"/>
              <a:gd name="connsiteX193" fmla="*/ 2129439 w 5260975"/>
              <a:gd name="connsiteY193" fmla="*/ 1186845 h 1410656"/>
              <a:gd name="connsiteX194" fmla="*/ 2174854 w 5260975"/>
              <a:gd name="connsiteY194" fmla="*/ 1181852 h 1410656"/>
              <a:gd name="connsiteX195" fmla="*/ 2205674 w 5260975"/>
              <a:gd name="connsiteY195" fmla="*/ 1188669 h 1410656"/>
              <a:gd name="connsiteX196" fmla="*/ 2247634 w 5260975"/>
              <a:gd name="connsiteY196" fmla="*/ 1202784 h 1410656"/>
              <a:gd name="connsiteX197" fmla="*/ 2285367 w 5260975"/>
              <a:gd name="connsiteY197" fmla="*/ 1214594 h 1410656"/>
              <a:gd name="connsiteX198" fmla="*/ 2312827 w 5260975"/>
              <a:gd name="connsiteY198" fmla="*/ 1227939 h 1410656"/>
              <a:gd name="connsiteX199" fmla="*/ 2375622 w 5260975"/>
              <a:gd name="connsiteY199" fmla="*/ 1237733 h 1410656"/>
              <a:gd name="connsiteX200" fmla="*/ 2382151 w 5260975"/>
              <a:gd name="connsiteY200" fmla="*/ 1239365 h 1410656"/>
              <a:gd name="connsiteX201" fmla="*/ 2429390 w 5260975"/>
              <a:gd name="connsiteY201" fmla="*/ 1227459 h 1410656"/>
              <a:gd name="connsiteX202" fmla="*/ 2486134 w 5260975"/>
              <a:gd name="connsiteY202" fmla="*/ 1215362 h 1410656"/>
              <a:gd name="connsiteX203" fmla="*/ 2506394 w 5260975"/>
              <a:gd name="connsiteY203" fmla="*/ 1219490 h 1410656"/>
              <a:gd name="connsiteX204" fmla="*/ 2534142 w 5260975"/>
              <a:gd name="connsiteY204" fmla="*/ 1225347 h 1410656"/>
              <a:gd name="connsiteX205" fmla="*/ 2559874 w 5260975"/>
              <a:gd name="connsiteY205" fmla="*/ 1222275 h 1410656"/>
              <a:gd name="connsiteX206" fmla="*/ 2575525 w 5260975"/>
              <a:gd name="connsiteY206" fmla="*/ 1221987 h 1410656"/>
              <a:gd name="connsiteX207" fmla="*/ 2646960 w 5260975"/>
              <a:gd name="connsiteY207" fmla="*/ 1257896 h 1410656"/>
              <a:gd name="connsiteX208" fmla="*/ 2665107 w 5260975"/>
              <a:gd name="connsiteY208" fmla="*/ 1260873 h 1410656"/>
              <a:gd name="connsiteX209" fmla="*/ 2675381 w 5260975"/>
              <a:gd name="connsiteY209" fmla="*/ 1265290 h 1410656"/>
              <a:gd name="connsiteX210" fmla="*/ 2737311 w 5260975"/>
              <a:gd name="connsiteY210" fmla="*/ 1309841 h 1410656"/>
              <a:gd name="connsiteX211" fmla="*/ 2763619 w 5260975"/>
              <a:gd name="connsiteY211" fmla="*/ 1318866 h 1410656"/>
              <a:gd name="connsiteX212" fmla="*/ 2792519 w 5260975"/>
              <a:gd name="connsiteY212" fmla="*/ 1317041 h 1410656"/>
              <a:gd name="connsiteX213" fmla="*/ 2809226 w 5260975"/>
              <a:gd name="connsiteY213" fmla="*/ 1313777 h 1410656"/>
              <a:gd name="connsiteX214" fmla="*/ 2850705 w 5260975"/>
              <a:gd name="connsiteY214" fmla="*/ 1285452 h 1410656"/>
              <a:gd name="connsiteX215" fmla="*/ 2874324 w 5260975"/>
              <a:gd name="connsiteY215" fmla="*/ 1286413 h 1410656"/>
              <a:gd name="connsiteX216" fmla="*/ 2911194 w 5260975"/>
              <a:gd name="connsiteY216" fmla="*/ 1305903 h 1410656"/>
              <a:gd name="connsiteX217" fmla="*/ 2978116 w 5260975"/>
              <a:gd name="connsiteY217" fmla="*/ 1314641 h 1410656"/>
              <a:gd name="connsiteX218" fmla="*/ 3012106 w 5260975"/>
              <a:gd name="connsiteY218" fmla="*/ 1287373 h 1410656"/>
              <a:gd name="connsiteX219" fmla="*/ 3029676 w 5260975"/>
              <a:gd name="connsiteY219" fmla="*/ 1261161 h 1410656"/>
              <a:gd name="connsiteX220" fmla="*/ 3080469 w 5260975"/>
              <a:gd name="connsiteY220" fmla="*/ 1230724 h 1410656"/>
              <a:gd name="connsiteX221" fmla="*/ 3092567 w 5260975"/>
              <a:gd name="connsiteY221" fmla="*/ 1242054 h 1410656"/>
              <a:gd name="connsiteX222" fmla="*/ 3129821 w 5260975"/>
              <a:gd name="connsiteY222" fmla="*/ 1246855 h 1410656"/>
              <a:gd name="connsiteX223" fmla="*/ 3170147 w 5260975"/>
              <a:gd name="connsiteY223" fmla="*/ 1246471 h 1410656"/>
              <a:gd name="connsiteX224" fmla="*/ 3240429 w 5260975"/>
              <a:gd name="connsiteY224" fmla="*/ 1251559 h 1410656"/>
              <a:gd name="connsiteX225" fmla="*/ 3287189 w 5260975"/>
              <a:gd name="connsiteY225" fmla="*/ 1222466 h 1410656"/>
              <a:gd name="connsiteX226" fmla="*/ 3305049 w 5260975"/>
              <a:gd name="connsiteY226" fmla="*/ 1210465 h 1410656"/>
              <a:gd name="connsiteX227" fmla="*/ 3321755 w 5260975"/>
              <a:gd name="connsiteY227" fmla="*/ 1202784 h 1410656"/>
              <a:gd name="connsiteX228" fmla="*/ 3341055 w 5260975"/>
              <a:gd name="connsiteY228" fmla="*/ 1198463 h 1410656"/>
              <a:gd name="connsiteX229" fmla="*/ 3387621 w 5260975"/>
              <a:gd name="connsiteY229" fmla="*/ 1182140 h 1410656"/>
              <a:gd name="connsiteX230" fmla="*/ 3413161 w 5260975"/>
              <a:gd name="connsiteY230" fmla="*/ 1166105 h 1410656"/>
              <a:gd name="connsiteX231" fmla="*/ 3470579 w 5260975"/>
              <a:gd name="connsiteY231" fmla="*/ 1150647 h 1410656"/>
              <a:gd name="connsiteX232" fmla="*/ 3509657 w 5260975"/>
              <a:gd name="connsiteY232" fmla="*/ 1136821 h 1410656"/>
              <a:gd name="connsiteX233" fmla="*/ 3550847 w 5260975"/>
              <a:gd name="connsiteY233" fmla="*/ 1113009 h 1410656"/>
              <a:gd name="connsiteX234" fmla="*/ 3556608 w 5260975"/>
              <a:gd name="connsiteY234" fmla="*/ 1109361 h 1410656"/>
              <a:gd name="connsiteX235" fmla="*/ 3570435 w 5260975"/>
              <a:gd name="connsiteY235" fmla="*/ 1093710 h 1410656"/>
              <a:gd name="connsiteX236" fmla="*/ 3590501 w 5260975"/>
              <a:gd name="connsiteY236" fmla="*/ 1039846 h 1410656"/>
              <a:gd name="connsiteX237" fmla="*/ 3596263 w 5260975"/>
              <a:gd name="connsiteY237" fmla="*/ 1028900 h 1410656"/>
              <a:gd name="connsiteX238" fmla="*/ 3648591 w 5260975"/>
              <a:gd name="connsiteY238" fmla="*/ 992030 h 1410656"/>
              <a:gd name="connsiteX239" fmla="*/ 3667986 w 5260975"/>
              <a:gd name="connsiteY239" fmla="*/ 995487 h 1410656"/>
              <a:gd name="connsiteX240" fmla="*/ 3689397 w 5260975"/>
              <a:gd name="connsiteY240" fmla="*/ 1007585 h 1410656"/>
              <a:gd name="connsiteX241" fmla="*/ 3736349 w 5260975"/>
              <a:gd name="connsiteY241" fmla="*/ 1010753 h 1410656"/>
              <a:gd name="connsiteX242" fmla="*/ 3753919 w 5260975"/>
              <a:gd name="connsiteY242" fmla="*/ 1004513 h 1410656"/>
              <a:gd name="connsiteX243" fmla="*/ 3784643 w 5260975"/>
              <a:gd name="connsiteY243" fmla="*/ 987710 h 1410656"/>
              <a:gd name="connsiteX244" fmla="*/ 3808359 w 5260975"/>
              <a:gd name="connsiteY244" fmla="*/ 961689 h 1410656"/>
              <a:gd name="connsiteX245" fmla="*/ 3842829 w 5260975"/>
              <a:gd name="connsiteY245" fmla="*/ 918674 h 1410656"/>
              <a:gd name="connsiteX246" fmla="*/ 3908983 w 5260975"/>
              <a:gd name="connsiteY246" fmla="*/ 902256 h 1410656"/>
              <a:gd name="connsiteX247" fmla="*/ 3934428 w 5260975"/>
              <a:gd name="connsiteY247" fmla="*/ 896783 h 1410656"/>
              <a:gd name="connsiteX248" fmla="*/ 4026987 w 5260975"/>
              <a:gd name="connsiteY248" fmla="*/ 873835 h 1410656"/>
              <a:gd name="connsiteX249" fmla="*/ 4035051 w 5260975"/>
              <a:gd name="connsiteY249" fmla="*/ 873067 h 1410656"/>
              <a:gd name="connsiteX250" fmla="*/ 4099189 w 5260975"/>
              <a:gd name="connsiteY250" fmla="*/ 846664 h 1410656"/>
              <a:gd name="connsiteX251" fmla="*/ 4114647 w 5260975"/>
              <a:gd name="connsiteY251" fmla="*/ 840134 h 1410656"/>
              <a:gd name="connsiteX252" fmla="*/ 4133563 w 5260975"/>
              <a:gd name="connsiteY252" fmla="*/ 823427 h 1410656"/>
              <a:gd name="connsiteX253" fmla="*/ 4151039 w 5260975"/>
              <a:gd name="connsiteY253" fmla="*/ 776284 h 1410656"/>
              <a:gd name="connsiteX254" fmla="*/ 4171489 w 5260975"/>
              <a:gd name="connsiteY254" fmla="*/ 754776 h 1410656"/>
              <a:gd name="connsiteX255" fmla="*/ 4186372 w 5260975"/>
              <a:gd name="connsiteY255" fmla="*/ 741718 h 1410656"/>
              <a:gd name="connsiteX256" fmla="*/ 4199429 w 5260975"/>
              <a:gd name="connsiteY256" fmla="*/ 721940 h 1410656"/>
              <a:gd name="connsiteX257" fmla="*/ 4212487 w 5260975"/>
              <a:gd name="connsiteY257" fmla="*/ 674604 h 1410656"/>
              <a:gd name="connsiteX258" fmla="*/ 4232555 w 5260975"/>
              <a:gd name="connsiteY258" fmla="*/ 632645 h 1410656"/>
              <a:gd name="connsiteX259" fmla="*/ 4268657 w 5260975"/>
              <a:gd name="connsiteY259" fmla="*/ 609410 h 1410656"/>
              <a:gd name="connsiteX260" fmla="*/ 4291028 w 5260975"/>
              <a:gd name="connsiteY260" fmla="*/ 597216 h 1410656"/>
              <a:gd name="connsiteX261" fmla="*/ 4379651 w 5260975"/>
              <a:gd name="connsiteY261" fmla="*/ 609506 h 1410656"/>
              <a:gd name="connsiteX262" fmla="*/ 4440139 w 5260975"/>
              <a:gd name="connsiteY262" fmla="*/ 621507 h 1410656"/>
              <a:gd name="connsiteX263" fmla="*/ 4460015 w 5260975"/>
              <a:gd name="connsiteY263" fmla="*/ 616899 h 1410656"/>
              <a:gd name="connsiteX264" fmla="*/ 4516183 w 5260975"/>
              <a:gd name="connsiteY264" fmla="*/ 577724 h 1410656"/>
              <a:gd name="connsiteX265" fmla="*/ 4571681 w 5260975"/>
              <a:gd name="connsiteY265" fmla="*/ 560250 h 1410656"/>
              <a:gd name="connsiteX266" fmla="*/ 4613447 w 5260975"/>
              <a:gd name="connsiteY266" fmla="*/ 555257 h 1410656"/>
              <a:gd name="connsiteX267" fmla="*/ 4649355 w 5260975"/>
              <a:gd name="connsiteY267" fmla="*/ 551417 h 1410656"/>
              <a:gd name="connsiteX268" fmla="*/ 4692467 w 5260975"/>
              <a:gd name="connsiteY268" fmla="*/ 540663 h 1410656"/>
              <a:gd name="connsiteX269" fmla="*/ 4716855 w 5260975"/>
              <a:gd name="connsiteY269" fmla="*/ 528949 h 1410656"/>
              <a:gd name="connsiteX270" fmla="*/ 4755645 w 5260975"/>
              <a:gd name="connsiteY270" fmla="*/ 512147 h 1410656"/>
              <a:gd name="connsiteX271" fmla="*/ 4795395 w 5260975"/>
              <a:gd name="connsiteY271" fmla="*/ 490351 h 1410656"/>
              <a:gd name="connsiteX272" fmla="*/ 4825928 w 5260975"/>
              <a:gd name="connsiteY272" fmla="*/ 459818 h 1410656"/>
              <a:gd name="connsiteX273" fmla="*/ 4842347 w 5260975"/>
              <a:gd name="connsiteY273" fmla="*/ 434086 h 1410656"/>
              <a:gd name="connsiteX274" fmla="*/ 4890451 w 5260975"/>
              <a:gd name="connsiteY274" fmla="*/ 397216 h 1410656"/>
              <a:gd name="connsiteX275" fmla="*/ 4933945 w 5260975"/>
              <a:gd name="connsiteY275" fmla="*/ 327701 h 1410656"/>
              <a:gd name="connsiteX276" fmla="*/ 4961214 w 5260975"/>
              <a:gd name="connsiteY276" fmla="*/ 298801 h 1410656"/>
              <a:gd name="connsiteX277" fmla="*/ 4976672 w 5260975"/>
              <a:gd name="connsiteY277" fmla="*/ 290639 h 1410656"/>
              <a:gd name="connsiteX278" fmla="*/ 5002979 w 5260975"/>
              <a:gd name="connsiteY278" fmla="*/ 270573 h 1410656"/>
              <a:gd name="connsiteX279" fmla="*/ 5018535 w 5260975"/>
              <a:gd name="connsiteY279" fmla="*/ 255690 h 1410656"/>
              <a:gd name="connsiteX280" fmla="*/ 5061069 w 5260975"/>
              <a:gd name="connsiteY280" fmla="*/ 200961 h 1410656"/>
              <a:gd name="connsiteX281" fmla="*/ 5074127 w 5260975"/>
              <a:gd name="connsiteY281" fmla="*/ 184735 h 1410656"/>
              <a:gd name="connsiteX282" fmla="*/ 5101108 w 5260975"/>
              <a:gd name="connsiteY282" fmla="*/ 156891 h 1410656"/>
              <a:gd name="connsiteX283" fmla="*/ 5112918 w 5260975"/>
              <a:gd name="connsiteY283" fmla="*/ 148441 h 1410656"/>
              <a:gd name="connsiteX284" fmla="*/ 5133753 w 5260975"/>
              <a:gd name="connsiteY284" fmla="*/ 125782 h 1410656"/>
              <a:gd name="connsiteX285" fmla="*/ 5183393 w 5260975"/>
              <a:gd name="connsiteY285" fmla="*/ 66348 h 1410656"/>
              <a:gd name="connsiteX286" fmla="*/ 5204709 w 5260975"/>
              <a:gd name="connsiteY286" fmla="*/ 33030 h 1410656"/>
              <a:gd name="connsiteX287" fmla="*/ 5247243 w 5260975"/>
              <a:gd name="connsiteY287" fmla="*/ 8451 h 14106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</a:cxnLst>
            <a:rect l="l" t="t" r="r" b="b"/>
            <a:pathLst>
              <a:path w="5260975" h="1410656">
                <a:moveTo>
                  <a:pt x="5260975" y="0"/>
                </a:moveTo>
                <a:lnTo>
                  <a:pt x="5260975" y="221634"/>
                </a:lnTo>
                <a:lnTo>
                  <a:pt x="5226503" y="237063"/>
                </a:lnTo>
                <a:cubicBezTo>
                  <a:pt x="5219783" y="239848"/>
                  <a:pt x="5212389" y="241384"/>
                  <a:pt x="5206341" y="245128"/>
                </a:cubicBezTo>
                <a:cubicBezTo>
                  <a:pt x="5178495" y="262219"/>
                  <a:pt x="5151515" y="280654"/>
                  <a:pt x="5123287" y="297073"/>
                </a:cubicBezTo>
                <a:cubicBezTo>
                  <a:pt x="5094195" y="314067"/>
                  <a:pt x="5068175" y="334134"/>
                  <a:pt x="5048107" y="361307"/>
                </a:cubicBezTo>
                <a:cubicBezTo>
                  <a:pt x="5029480" y="386559"/>
                  <a:pt x="5011429" y="412194"/>
                  <a:pt x="4992899" y="437542"/>
                </a:cubicBezTo>
                <a:cubicBezTo>
                  <a:pt x="4988194" y="443975"/>
                  <a:pt x="4983873" y="451561"/>
                  <a:pt x="4977440" y="455690"/>
                </a:cubicBezTo>
                <a:cubicBezTo>
                  <a:pt x="4964094" y="464331"/>
                  <a:pt x="4949499" y="471340"/>
                  <a:pt x="4935193" y="478445"/>
                </a:cubicBezTo>
                <a:cubicBezTo>
                  <a:pt x="4922903" y="484494"/>
                  <a:pt x="4909845" y="489006"/>
                  <a:pt x="4897844" y="495535"/>
                </a:cubicBezTo>
                <a:cubicBezTo>
                  <a:pt x="4888243" y="500721"/>
                  <a:pt x="4879697" y="507922"/>
                  <a:pt x="4870767" y="514451"/>
                </a:cubicBezTo>
                <a:cubicBezTo>
                  <a:pt x="4862990" y="520115"/>
                  <a:pt x="4854445" y="525012"/>
                  <a:pt x="4847916" y="531830"/>
                </a:cubicBezTo>
                <a:cubicBezTo>
                  <a:pt x="4831977" y="548344"/>
                  <a:pt x="4815942" y="564571"/>
                  <a:pt x="4796163" y="576765"/>
                </a:cubicBezTo>
                <a:cubicBezTo>
                  <a:pt x="4776672" y="588862"/>
                  <a:pt x="4758237" y="602401"/>
                  <a:pt x="4738843" y="614691"/>
                </a:cubicBezTo>
                <a:cubicBezTo>
                  <a:pt x="4719831" y="626693"/>
                  <a:pt x="4702645" y="639846"/>
                  <a:pt x="4692755" y="661162"/>
                </a:cubicBezTo>
                <a:cubicBezTo>
                  <a:pt x="4688339" y="670571"/>
                  <a:pt x="4682097" y="680845"/>
                  <a:pt x="4673744" y="686318"/>
                </a:cubicBezTo>
                <a:cubicBezTo>
                  <a:pt x="4661838" y="694095"/>
                  <a:pt x="4646764" y="696880"/>
                  <a:pt x="4633801" y="703505"/>
                </a:cubicBezTo>
                <a:cubicBezTo>
                  <a:pt x="4618535" y="711282"/>
                  <a:pt x="4600869" y="718003"/>
                  <a:pt x="4590499" y="730389"/>
                </a:cubicBezTo>
                <a:cubicBezTo>
                  <a:pt x="4581281" y="741431"/>
                  <a:pt x="4571968" y="750072"/>
                  <a:pt x="4559773" y="757081"/>
                </a:cubicBezTo>
                <a:cubicBezTo>
                  <a:pt x="4551229" y="761978"/>
                  <a:pt x="4544892" y="770907"/>
                  <a:pt x="4536059" y="774940"/>
                </a:cubicBezTo>
                <a:cubicBezTo>
                  <a:pt x="4524441" y="780317"/>
                  <a:pt x="4512727" y="784542"/>
                  <a:pt x="4502549" y="792895"/>
                </a:cubicBezTo>
                <a:cubicBezTo>
                  <a:pt x="4491987" y="801536"/>
                  <a:pt x="4479986" y="808353"/>
                  <a:pt x="4468944" y="816419"/>
                </a:cubicBezTo>
                <a:cubicBezTo>
                  <a:pt x="4463087" y="820739"/>
                  <a:pt x="4458286" y="826404"/>
                  <a:pt x="4452622" y="830917"/>
                </a:cubicBezTo>
                <a:cubicBezTo>
                  <a:pt x="4442252" y="839174"/>
                  <a:pt x="4431690" y="847239"/>
                  <a:pt x="4421032" y="855016"/>
                </a:cubicBezTo>
                <a:cubicBezTo>
                  <a:pt x="4410375" y="862794"/>
                  <a:pt x="4400197" y="871819"/>
                  <a:pt x="4388483" y="877484"/>
                </a:cubicBezTo>
                <a:cubicBezTo>
                  <a:pt x="4368513" y="887086"/>
                  <a:pt x="4346717" y="892847"/>
                  <a:pt x="4327321" y="903216"/>
                </a:cubicBezTo>
                <a:cubicBezTo>
                  <a:pt x="4307639" y="913777"/>
                  <a:pt x="4289107" y="927028"/>
                  <a:pt x="4271633" y="941046"/>
                </a:cubicBezTo>
                <a:cubicBezTo>
                  <a:pt x="4257807" y="952088"/>
                  <a:pt x="4244845" y="963034"/>
                  <a:pt x="4227465" y="968698"/>
                </a:cubicBezTo>
                <a:cubicBezTo>
                  <a:pt x="4217768" y="971867"/>
                  <a:pt x="4207591" y="978780"/>
                  <a:pt x="4201733" y="986846"/>
                </a:cubicBezTo>
                <a:cubicBezTo>
                  <a:pt x="4189059" y="1004416"/>
                  <a:pt x="4172833" y="1016802"/>
                  <a:pt x="4154494" y="1027364"/>
                </a:cubicBezTo>
                <a:cubicBezTo>
                  <a:pt x="4130010" y="1041574"/>
                  <a:pt x="4105814" y="1056072"/>
                  <a:pt x="4081234" y="1069994"/>
                </a:cubicBezTo>
                <a:cubicBezTo>
                  <a:pt x="4066737" y="1078252"/>
                  <a:pt x="4052335" y="1086989"/>
                  <a:pt x="4036971" y="1093038"/>
                </a:cubicBezTo>
                <a:cubicBezTo>
                  <a:pt x="4005575" y="1105520"/>
                  <a:pt x="3973410" y="1116177"/>
                  <a:pt x="3941725" y="1127796"/>
                </a:cubicBezTo>
                <a:cubicBezTo>
                  <a:pt x="3931355" y="1131540"/>
                  <a:pt x="3921561" y="1136917"/>
                  <a:pt x="3910999" y="1140182"/>
                </a:cubicBezTo>
                <a:cubicBezTo>
                  <a:pt x="3899573" y="1143734"/>
                  <a:pt x="3887285" y="1144790"/>
                  <a:pt x="3875859" y="1148343"/>
                </a:cubicBezTo>
                <a:cubicBezTo>
                  <a:pt x="3856847" y="1154199"/>
                  <a:pt x="3838412" y="1161689"/>
                  <a:pt x="3819401" y="1167642"/>
                </a:cubicBezTo>
                <a:cubicBezTo>
                  <a:pt x="3782723" y="1179068"/>
                  <a:pt x="3745949" y="1190014"/>
                  <a:pt x="3709176" y="1200863"/>
                </a:cubicBezTo>
                <a:cubicBezTo>
                  <a:pt x="3701303" y="1203168"/>
                  <a:pt x="3692757" y="1203456"/>
                  <a:pt x="3684981" y="1205952"/>
                </a:cubicBezTo>
                <a:cubicBezTo>
                  <a:pt x="3664337" y="1212673"/>
                  <a:pt x="3643789" y="1219970"/>
                  <a:pt x="3623338" y="1227363"/>
                </a:cubicBezTo>
                <a:cubicBezTo>
                  <a:pt x="3610953" y="1231876"/>
                  <a:pt x="3598854" y="1237445"/>
                  <a:pt x="3586373" y="1241765"/>
                </a:cubicBezTo>
                <a:cubicBezTo>
                  <a:pt x="3576387" y="1245222"/>
                  <a:pt x="3566113" y="1247910"/>
                  <a:pt x="3555743" y="1250023"/>
                </a:cubicBezTo>
                <a:cubicBezTo>
                  <a:pt x="3546814" y="1251848"/>
                  <a:pt x="3537501" y="1251655"/>
                  <a:pt x="3528667" y="1253864"/>
                </a:cubicBezTo>
                <a:cubicBezTo>
                  <a:pt x="3504759" y="1259816"/>
                  <a:pt x="3481140" y="1266538"/>
                  <a:pt x="3457424" y="1272874"/>
                </a:cubicBezTo>
                <a:cubicBezTo>
                  <a:pt x="3447919" y="1275371"/>
                  <a:pt x="3438221" y="1277196"/>
                  <a:pt x="3429003" y="1280364"/>
                </a:cubicBezTo>
                <a:cubicBezTo>
                  <a:pt x="3404327" y="1288717"/>
                  <a:pt x="3380036" y="1298222"/>
                  <a:pt x="3355264" y="1306096"/>
                </a:cubicBezTo>
                <a:cubicBezTo>
                  <a:pt x="3334717" y="1312625"/>
                  <a:pt x="3313593" y="1317329"/>
                  <a:pt x="3292757" y="1323090"/>
                </a:cubicBezTo>
                <a:cubicBezTo>
                  <a:pt x="3283924" y="1325587"/>
                  <a:pt x="3275475" y="1329140"/>
                  <a:pt x="3266643" y="1331251"/>
                </a:cubicBezTo>
                <a:cubicBezTo>
                  <a:pt x="3246863" y="1336053"/>
                  <a:pt x="3226796" y="1340085"/>
                  <a:pt x="3206921" y="1344886"/>
                </a:cubicBezTo>
                <a:cubicBezTo>
                  <a:pt x="3195590" y="1347670"/>
                  <a:pt x="3184645" y="1352663"/>
                  <a:pt x="3173123" y="1354488"/>
                </a:cubicBezTo>
                <a:cubicBezTo>
                  <a:pt x="3145759" y="1358808"/>
                  <a:pt x="3118203" y="1361880"/>
                  <a:pt x="3090646" y="1365337"/>
                </a:cubicBezTo>
                <a:cubicBezTo>
                  <a:pt x="3062227" y="1368889"/>
                  <a:pt x="3033902" y="1372634"/>
                  <a:pt x="3005480" y="1375802"/>
                </a:cubicBezTo>
                <a:cubicBezTo>
                  <a:pt x="2989926" y="1377435"/>
                  <a:pt x="2974275" y="1377723"/>
                  <a:pt x="2958721" y="1379259"/>
                </a:cubicBezTo>
                <a:cubicBezTo>
                  <a:pt x="2945087" y="1380604"/>
                  <a:pt x="2931549" y="1383100"/>
                  <a:pt x="2917915" y="1384733"/>
                </a:cubicBezTo>
                <a:cubicBezTo>
                  <a:pt x="2906105" y="1386076"/>
                  <a:pt x="2894199" y="1386844"/>
                  <a:pt x="2882389" y="1388189"/>
                </a:cubicBezTo>
                <a:cubicBezTo>
                  <a:pt x="2863475" y="1390397"/>
                  <a:pt x="2844655" y="1392894"/>
                  <a:pt x="2825837" y="1395198"/>
                </a:cubicBezTo>
                <a:cubicBezTo>
                  <a:pt x="2817964" y="1396062"/>
                  <a:pt x="2809706" y="1398462"/>
                  <a:pt x="2802313" y="1397023"/>
                </a:cubicBezTo>
                <a:cubicBezTo>
                  <a:pt x="2783686" y="1393373"/>
                  <a:pt x="2765347" y="1394430"/>
                  <a:pt x="2746816" y="1396926"/>
                </a:cubicBezTo>
                <a:cubicBezTo>
                  <a:pt x="2740479" y="1397791"/>
                  <a:pt x="2733662" y="1397598"/>
                  <a:pt x="2727517" y="1395966"/>
                </a:cubicBezTo>
                <a:cubicBezTo>
                  <a:pt x="2714939" y="1392701"/>
                  <a:pt x="2702745" y="1388092"/>
                  <a:pt x="2690359" y="1384060"/>
                </a:cubicBezTo>
                <a:cubicBezTo>
                  <a:pt x="2689014" y="1383580"/>
                  <a:pt x="2687382" y="1383484"/>
                  <a:pt x="2685943" y="1383196"/>
                </a:cubicBezTo>
                <a:cubicBezTo>
                  <a:pt x="2677781" y="1381563"/>
                  <a:pt x="2669717" y="1379931"/>
                  <a:pt x="2661554" y="1378491"/>
                </a:cubicBezTo>
                <a:cubicBezTo>
                  <a:pt x="2657138" y="1377723"/>
                  <a:pt x="2652625" y="1377627"/>
                  <a:pt x="2648208" y="1376955"/>
                </a:cubicBezTo>
                <a:cubicBezTo>
                  <a:pt x="2631118" y="1374266"/>
                  <a:pt x="2612299" y="1378779"/>
                  <a:pt x="2597512" y="1367162"/>
                </a:cubicBezTo>
                <a:cubicBezTo>
                  <a:pt x="2587911" y="1359672"/>
                  <a:pt x="2578597" y="1361401"/>
                  <a:pt x="2568324" y="1362553"/>
                </a:cubicBezTo>
                <a:cubicBezTo>
                  <a:pt x="2560547" y="1363417"/>
                  <a:pt x="2552577" y="1363128"/>
                  <a:pt x="2544704" y="1363225"/>
                </a:cubicBezTo>
                <a:cubicBezTo>
                  <a:pt x="2530878" y="1363512"/>
                  <a:pt x="2517052" y="1363609"/>
                  <a:pt x="2503225" y="1364089"/>
                </a:cubicBezTo>
                <a:cubicBezTo>
                  <a:pt x="2498808" y="1364281"/>
                  <a:pt x="2494297" y="1366682"/>
                  <a:pt x="2489975" y="1366298"/>
                </a:cubicBezTo>
                <a:cubicBezTo>
                  <a:pt x="2470004" y="1364473"/>
                  <a:pt x="2450033" y="1361592"/>
                  <a:pt x="2430061" y="1359960"/>
                </a:cubicBezTo>
                <a:cubicBezTo>
                  <a:pt x="2418732" y="1359001"/>
                  <a:pt x="2407114" y="1360824"/>
                  <a:pt x="2395880" y="1359480"/>
                </a:cubicBezTo>
                <a:cubicBezTo>
                  <a:pt x="2382919" y="1357944"/>
                  <a:pt x="2370245" y="1354008"/>
                  <a:pt x="2357378" y="1351607"/>
                </a:cubicBezTo>
                <a:cubicBezTo>
                  <a:pt x="2353826" y="1350935"/>
                  <a:pt x="2349889" y="1351799"/>
                  <a:pt x="2346145" y="1351991"/>
                </a:cubicBezTo>
                <a:cubicBezTo>
                  <a:pt x="2341920" y="1352183"/>
                  <a:pt x="2337791" y="1352567"/>
                  <a:pt x="2333567" y="1352663"/>
                </a:cubicBezTo>
                <a:cubicBezTo>
                  <a:pt x="2320700" y="1352856"/>
                  <a:pt x="2307835" y="1352567"/>
                  <a:pt x="2294968" y="1353240"/>
                </a:cubicBezTo>
                <a:cubicBezTo>
                  <a:pt x="2287095" y="1353624"/>
                  <a:pt x="2278839" y="1357560"/>
                  <a:pt x="2271540" y="1356120"/>
                </a:cubicBezTo>
                <a:cubicBezTo>
                  <a:pt x="2256659" y="1353335"/>
                  <a:pt x="2241776" y="1359576"/>
                  <a:pt x="2226895" y="1354392"/>
                </a:cubicBezTo>
                <a:cubicBezTo>
                  <a:pt x="2222285" y="1352856"/>
                  <a:pt x="2215948" y="1356696"/>
                  <a:pt x="2210379" y="1356888"/>
                </a:cubicBezTo>
                <a:cubicBezTo>
                  <a:pt x="2196457" y="1357368"/>
                  <a:pt x="2182535" y="1357272"/>
                  <a:pt x="2168613" y="1357176"/>
                </a:cubicBezTo>
                <a:cubicBezTo>
                  <a:pt x="2156131" y="1357080"/>
                  <a:pt x="2143168" y="1358424"/>
                  <a:pt x="2131167" y="1355736"/>
                </a:cubicBezTo>
                <a:cubicBezTo>
                  <a:pt x="2118588" y="1352856"/>
                  <a:pt x="2107259" y="1353240"/>
                  <a:pt x="2095065" y="1356504"/>
                </a:cubicBezTo>
                <a:cubicBezTo>
                  <a:pt x="2086711" y="1358712"/>
                  <a:pt x="2077878" y="1359001"/>
                  <a:pt x="2069237" y="1359672"/>
                </a:cubicBezTo>
                <a:cubicBezTo>
                  <a:pt x="2059924" y="1360440"/>
                  <a:pt x="2049650" y="1358424"/>
                  <a:pt x="2041201" y="1361592"/>
                </a:cubicBezTo>
                <a:cubicBezTo>
                  <a:pt x="2016044" y="1371002"/>
                  <a:pt x="1990216" y="1373018"/>
                  <a:pt x="1963909" y="1373018"/>
                </a:cubicBezTo>
                <a:cubicBezTo>
                  <a:pt x="1959107" y="1373018"/>
                  <a:pt x="1954210" y="1371675"/>
                  <a:pt x="1949603" y="1370234"/>
                </a:cubicBezTo>
                <a:cubicBezTo>
                  <a:pt x="1922717" y="1361592"/>
                  <a:pt x="1895737" y="1362360"/>
                  <a:pt x="1868373" y="1367641"/>
                </a:cubicBezTo>
                <a:cubicBezTo>
                  <a:pt x="1862708" y="1368794"/>
                  <a:pt x="1856372" y="1368986"/>
                  <a:pt x="1850707" y="1367834"/>
                </a:cubicBezTo>
                <a:cubicBezTo>
                  <a:pt x="1834768" y="1364473"/>
                  <a:pt x="1819309" y="1358904"/>
                  <a:pt x="1803275" y="1356504"/>
                </a:cubicBezTo>
                <a:cubicBezTo>
                  <a:pt x="1776775" y="1352567"/>
                  <a:pt x="1753828" y="1365817"/>
                  <a:pt x="1730112" y="1374459"/>
                </a:cubicBezTo>
                <a:cubicBezTo>
                  <a:pt x="1707548" y="1382620"/>
                  <a:pt x="1688345" y="1401055"/>
                  <a:pt x="1661652" y="1396926"/>
                </a:cubicBezTo>
                <a:cubicBezTo>
                  <a:pt x="1658965" y="1396542"/>
                  <a:pt x="1655988" y="1399134"/>
                  <a:pt x="1653011" y="1399807"/>
                </a:cubicBezTo>
                <a:cubicBezTo>
                  <a:pt x="1644850" y="1401631"/>
                  <a:pt x="1636689" y="1403839"/>
                  <a:pt x="1628431" y="1404704"/>
                </a:cubicBezTo>
                <a:cubicBezTo>
                  <a:pt x="1618350" y="1405856"/>
                  <a:pt x="1608076" y="1405472"/>
                  <a:pt x="1597995" y="1406432"/>
                </a:cubicBezTo>
                <a:cubicBezTo>
                  <a:pt x="1585032" y="1407584"/>
                  <a:pt x="1572263" y="1410656"/>
                  <a:pt x="1559396" y="1410656"/>
                </a:cubicBezTo>
                <a:cubicBezTo>
                  <a:pt x="1549026" y="1410656"/>
                  <a:pt x="1538753" y="1407104"/>
                  <a:pt x="1528480" y="1405375"/>
                </a:cubicBezTo>
                <a:cubicBezTo>
                  <a:pt x="1513981" y="1402975"/>
                  <a:pt x="1498042" y="1403647"/>
                  <a:pt x="1485272" y="1397502"/>
                </a:cubicBezTo>
                <a:cubicBezTo>
                  <a:pt x="1471639" y="1390973"/>
                  <a:pt x="1458676" y="1387997"/>
                  <a:pt x="1444562" y="1390013"/>
                </a:cubicBezTo>
                <a:cubicBezTo>
                  <a:pt x="1439857" y="1390685"/>
                  <a:pt x="1433808" y="1394718"/>
                  <a:pt x="1431696" y="1398846"/>
                </a:cubicBezTo>
                <a:cubicBezTo>
                  <a:pt x="1426991" y="1408064"/>
                  <a:pt x="1420559" y="1409697"/>
                  <a:pt x="1411821" y="1406527"/>
                </a:cubicBezTo>
                <a:cubicBezTo>
                  <a:pt x="1404236" y="1403839"/>
                  <a:pt x="1394922" y="1402495"/>
                  <a:pt x="1389738" y="1397310"/>
                </a:cubicBezTo>
                <a:cubicBezTo>
                  <a:pt x="1375047" y="1382620"/>
                  <a:pt x="1356324" y="1382140"/>
                  <a:pt x="1338081" y="1378204"/>
                </a:cubicBezTo>
                <a:cubicBezTo>
                  <a:pt x="1326945" y="1375802"/>
                  <a:pt x="1316574" y="1375707"/>
                  <a:pt x="1305436" y="1377339"/>
                </a:cubicBezTo>
                <a:cubicBezTo>
                  <a:pt x="1281241" y="1380988"/>
                  <a:pt x="1257717" y="1375802"/>
                  <a:pt x="1234481" y="1369178"/>
                </a:cubicBezTo>
                <a:cubicBezTo>
                  <a:pt x="1219118" y="1364761"/>
                  <a:pt x="1203372" y="1362073"/>
                  <a:pt x="1188106" y="1357560"/>
                </a:cubicBezTo>
                <a:cubicBezTo>
                  <a:pt x="1176680" y="1354104"/>
                  <a:pt x="1165255" y="1349975"/>
                  <a:pt x="1154790" y="1344406"/>
                </a:cubicBezTo>
                <a:cubicBezTo>
                  <a:pt x="1139618" y="1336244"/>
                  <a:pt x="1126369" y="1323954"/>
                  <a:pt x="1107069" y="1327219"/>
                </a:cubicBezTo>
                <a:cubicBezTo>
                  <a:pt x="1090074" y="1330099"/>
                  <a:pt x="1074713" y="1324051"/>
                  <a:pt x="1059158" y="1318290"/>
                </a:cubicBezTo>
                <a:cubicBezTo>
                  <a:pt x="1047732" y="1314065"/>
                  <a:pt x="1036308" y="1309744"/>
                  <a:pt x="1024496" y="1307056"/>
                </a:cubicBezTo>
                <a:cubicBezTo>
                  <a:pt x="1010478" y="1303887"/>
                  <a:pt x="994635" y="1305232"/>
                  <a:pt x="982153" y="1299374"/>
                </a:cubicBezTo>
                <a:cubicBezTo>
                  <a:pt x="969095" y="1293229"/>
                  <a:pt x="958246" y="1297358"/>
                  <a:pt x="946628" y="1299087"/>
                </a:cubicBezTo>
                <a:cubicBezTo>
                  <a:pt x="928097" y="1301775"/>
                  <a:pt x="909661" y="1306768"/>
                  <a:pt x="890939" y="1300431"/>
                </a:cubicBezTo>
                <a:cubicBezTo>
                  <a:pt x="868184" y="1292750"/>
                  <a:pt x="845620" y="1284493"/>
                  <a:pt x="822769" y="1277196"/>
                </a:cubicBezTo>
                <a:cubicBezTo>
                  <a:pt x="813934" y="1274410"/>
                  <a:pt x="804431" y="1273258"/>
                  <a:pt x="795212" y="1272010"/>
                </a:cubicBezTo>
                <a:cubicBezTo>
                  <a:pt x="786476" y="1270954"/>
                  <a:pt x="776010" y="1273642"/>
                  <a:pt x="769288" y="1269610"/>
                </a:cubicBezTo>
                <a:cubicBezTo>
                  <a:pt x="752005" y="1259241"/>
                  <a:pt x="734243" y="1254152"/>
                  <a:pt x="714271" y="1254152"/>
                </a:cubicBezTo>
                <a:cubicBezTo>
                  <a:pt x="706781" y="1254152"/>
                  <a:pt x="699484" y="1249831"/>
                  <a:pt x="691900" y="1249062"/>
                </a:cubicBezTo>
                <a:cubicBezTo>
                  <a:pt x="681529" y="1248103"/>
                  <a:pt x="669623" y="1245510"/>
                  <a:pt x="660598" y="1249159"/>
                </a:cubicBezTo>
                <a:cubicBezTo>
                  <a:pt x="639379" y="1257800"/>
                  <a:pt x="622193" y="1250599"/>
                  <a:pt x="603662" y="1242054"/>
                </a:cubicBezTo>
                <a:cubicBezTo>
                  <a:pt x="585418" y="1233604"/>
                  <a:pt x="566215" y="1226884"/>
                  <a:pt x="546821" y="1221314"/>
                </a:cubicBezTo>
                <a:cubicBezTo>
                  <a:pt x="539524" y="1219298"/>
                  <a:pt x="530787" y="1222659"/>
                  <a:pt x="522721" y="1223330"/>
                </a:cubicBezTo>
                <a:cubicBezTo>
                  <a:pt x="519840" y="1223523"/>
                  <a:pt x="516671" y="1223811"/>
                  <a:pt x="514080" y="1222851"/>
                </a:cubicBezTo>
                <a:cubicBezTo>
                  <a:pt x="489020" y="1213633"/>
                  <a:pt x="463575" y="1206624"/>
                  <a:pt x="436404" y="1211424"/>
                </a:cubicBezTo>
                <a:cubicBezTo>
                  <a:pt x="433908" y="1211905"/>
                  <a:pt x="431123" y="1210849"/>
                  <a:pt x="428626" y="1210177"/>
                </a:cubicBezTo>
                <a:cubicBezTo>
                  <a:pt x="416432" y="1206720"/>
                  <a:pt x="404526" y="1201247"/>
                  <a:pt x="392141" y="1199999"/>
                </a:cubicBezTo>
                <a:cubicBezTo>
                  <a:pt x="361608" y="1196927"/>
                  <a:pt x="330884" y="1195678"/>
                  <a:pt x="300157" y="1193662"/>
                </a:cubicBezTo>
                <a:cubicBezTo>
                  <a:pt x="298237" y="1193566"/>
                  <a:pt x="296221" y="1193566"/>
                  <a:pt x="294493" y="1192894"/>
                </a:cubicBezTo>
                <a:cubicBezTo>
                  <a:pt x="283163" y="1188765"/>
                  <a:pt x="273274" y="1190110"/>
                  <a:pt x="263671" y="1197982"/>
                </a:cubicBezTo>
                <a:cubicBezTo>
                  <a:pt x="259447" y="1201439"/>
                  <a:pt x="253686" y="1203263"/>
                  <a:pt x="248406" y="1205184"/>
                </a:cubicBezTo>
                <a:cubicBezTo>
                  <a:pt x="240628" y="1208065"/>
                  <a:pt x="232659" y="1210849"/>
                  <a:pt x="224594" y="1212673"/>
                </a:cubicBezTo>
                <a:cubicBezTo>
                  <a:pt x="216624" y="1214401"/>
                  <a:pt x="208079" y="1216801"/>
                  <a:pt x="200398" y="1215458"/>
                </a:cubicBezTo>
                <a:cubicBezTo>
                  <a:pt x="186572" y="1213057"/>
                  <a:pt x="173417" y="1207681"/>
                  <a:pt x="159783" y="1204127"/>
                </a:cubicBezTo>
                <a:cubicBezTo>
                  <a:pt x="155079" y="1202879"/>
                  <a:pt x="149893" y="1203072"/>
                  <a:pt x="144997" y="1202975"/>
                </a:cubicBezTo>
                <a:cubicBezTo>
                  <a:pt x="133763" y="1202688"/>
                  <a:pt x="122241" y="1205472"/>
                  <a:pt x="112064" y="1197503"/>
                </a:cubicBezTo>
                <a:cubicBezTo>
                  <a:pt x="102655" y="1190014"/>
                  <a:pt x="93148" y="1192221"/>
                  <a:pt x="83259" y="1197887"/>
                </a:cubicBezTo>
                <a:cubicBezTo>
                  <a:pt x="76154" y="1201920"/>
                  <a:pt x="68090" y="1205088"/>
                  <a:pt x="60120" y="1206624"/>
                </a:cubicBezTo>
                <a:cubicBezTo>
                  <a:pt x="49174" y="1208736"/>
                  <a:pt x="38324" y="1209601"/>
                  <a:pt x="26514" y="1208352"/>
                </a:cubicBezTo>
                <a:cubicBezTo>
                  <a:pt x="18161" y="1207488"/>
                  <a:pt x="11343" y="1207104"/>
                  <a:pt x="4814" y="1202015"/>
                </a:cubicBezTo>
                <a:cubicBezTo>
                  <a:pt x="3759" y="1201247"/>
                  <a:pt x="1839" y="1201055"/>
                  <a:pt x="398" y="1201152"/>
                </a:cubicBezTo>
                <a:lnTo>
                  <a:pt x="0" y="1201150"/>
                </a:lnTo>
                <a:lnTo>
                  <a:pt x="0" y="1004512"/>
                </a:lnTo>
                <a:lnTo>
                  <a:pt x="30355" y="1002784"/>
                </a:lnTo>
                <a:cubicBezTo>
                  <a:pt x="37748" y="1002111"/>
                  <a:pt x="44853" y="999520"/>
                  <a:pt x="52151" y="997695"/>
                </a:cubicBezTo>
                <a:cubicBezTo>
                  <a:pt x="56183" y="996639"/>
                  <a:pt x="60504" y="993855"/>
                  <a:pt x="64248" y="994430"/>
                </a:cubicBezTo>
                <a:cubicBezTo>
                  <a:pt x="85948" y="997791"/>
                  <a:pt x="105823" y="989534"/>
                  <a:pt x="126370" y="985405"/>
                </a:cubicBezTo>
                <a:cubicBezTo>
                  <a:pt x="135876" y="983485"/>
                  <a:pt x="144805" y="978876"/>
                  <a:pt x="154022" y="975708"/>
                </a:cubicBezTo>
                <a:cubicBezTo>
                  <a:pt x="156423" y="974843"/>
                  <a:pt x="159111" y="974075"/>
                  <a:pt x="161512" y="974268"/>
                </a:cubicBezTo>
                <a:cubicBezTo>
                  <a:pt x="175242" y="975420"/>
                  <a:pt x="188876" y="977052"/>
                  <a:pt x="202510" y="978300"/>
                </a:cubicBezTo>
                <a:cubicBezTo>
                  <a:pt x="214896" y="979452"/>
                  <a:pt x="227378" y="979836"/>
                  <a:pt x="233235" y="993950"/>
                </a:cubicBezTo>
                <a:cubicBezTo>
                  <a:pt x="234100" y="996159"/>
                  <a:pt x="236979" y="997791"/>
                  <a:pt x="239188" y="999231"/>
                </a:cubicBezTo>
                <a:cubicBezTo>
                  <a:pt x="273274" y="1021411"/>
                  <a:pt x="291516" y="1020835"/>
                  <a:pt x="324834" y="997407"/>
                </a:cubicBezTo>
                <a:cubicBezTo>
                  <a:pt x="328290" y="995007"/>
                  <a:pt x="335683" y="993278"/>
                  <a:pt x="337987" y="995198"/>
                </a:cubicBezTo>
                <a:cubicBezTo>
                  <a:pt x="357575" y="1011137"/>
                  <a:pt x="378986" y="1009409"/>
                  <a:pt x="401550" y="1004416"/>
                </a:cubicBezTo>
                <a:cubicBezTo>
                  <a:pt x="407407" y="1003072"/>
                  <a:pt x="415664" y="1003072"/>
                  <a:pt x="420081" y="1006240"/>
                </a:cubicBezTo>
                <a:cubicBezTo>
                  <a:pt x="441108" y="1020930"/>
                  <a:pt x="463672" y="1018819"/>
                  <a:pt x="486523" y="1014498"/>
                </a:cubicBezTo>
                <a:cubicBezTo>
                  <a:pt x="490075" y="1013826"/>
                  <a:pt x="494397" y="1010177"/>
                  <a:pt x="495932" y="1006817"/>
                </a:cubicBezTo>
                <a:cubicBezTo>
                  <a:pt x="501406" y="994911"/>
                  <a:pt x="511680" y="990878"/>
                  <a:pt x="523009" y="987517"/>
                </a:cubicBezTo>
                <a:cubicBezTo>
                  <a:pt x="540868" y="982044"/>
                  <a:pt x="558438" y="975611"/>
                  <a:pt x="576393" y="970427"/>
                </a:cubicBezTo>
                <a:cubicBezTo>
                  <a:pt x="580811" y="969179"/>
                  <a:pt x="586283" y="969947"/>
                  <a:pt x="590892" y="971387"/>
                </a:cubicBezTo>
                <a:cubicBezTo>
                  <a:pt x="606638" y="976284"/>
                  <a:pt x="616624" y="988574"/>
                  <a:pt x="627569" y="999904"/>
                </a:cubicBezTo>
                <a:cubicBezTo>
                  <a:pt x="632370" y="1004897"/>
                  <a:pt x="638995" y="1008449"/>
                  <a:pt x="645429" y="1011329"/>
                </a:cubicBezTo>
                <a:cubicBezTo>
                  <a:pt x="662135" y="1018723"/>
                  <a:pt x="679226" y="1025348"/>
                  <a:pt x="696125" y="1032356"/>
                </a:cubicBezTo>
                <a:cubicBezTo>
                  <a:pt x="697757" y="1033029"/>
                  <a:pt x="699100" y="1034757"/>
                  <a:pt x="700349" y="1036197"/>
                </a:cubicBezTo>
                <a:cubicBezTo>
                  <a:pt x="712831" y="1051368"/>
                  <a:pt x="725216" y="1066634"/>
                  <a:pt x="737795" y="1081804"/>
                </a:cubicBezTo>
                <a:cubicBezTo>
                  <a:pt x="740195" y="1084684"/>
                  <a:pt x="743652" y="1086797"/>
                  <a:pt x="746244" y="1089581"/>
                </a:cubicBezTo>
                <a:cubicBezTo>
                  <a:pt x="749893" y="1093422"/>
                  <a:pt x="754502" y="1097071"/>
                  <a:pt x="756422" y="1101680"/>
                </a:cubicBezTo>
                <a:cubicBezTo>
                  <a:pt x="762374" y="1116177"/>
                  <a:pt x="773801" y="1122419"/>
                  <a:pt x="788202" y="1125108"/>
                </a:cubicBezTo>
                <a:cubicBezTo>
                  <a:pt x="801357" y="1127603"/>
                  <a:pt x="814511" y="1129716"/>
                  <a:pt x="827569" y="1132596"/>
                </a:cubicBezTo>
                <a:cubicBezTo>
                  <a:pt x="843507" y="1136053"/>
                  <a:pt x="859350" y="1139798"/>
                  <a:pt x="875097" y="1144022"/>
                </a:cubicBezTo>
                <a:cubicBezTo>
                  <a:pt x="881913" y="1145847"/>
                  <a:pt x="889115" y="1147959"/>
                  <a:pt x="894972" y="1151704"/>
                </a:cubicBezTo>
                <a:cubicBezTo>
                  <a:pt x="911390" y="1162073"/>
                  <a:pt x="928961" y="1169082"/>
                  <a:pt x="948260" y="1166298"/>
                </a:cubicBezTo>
                <a:cubicBezTo>
                  <a:pt x="963718" y="1164089"/>
                  <a:pt x="976680" y="1169754"/>
                  <a:pt x="986282" y="1178588"/>
                </a:cubicBezTo>
                <a:cubicBezTo>
                  <a:pt x="1003757" y="1194623"/>
                  <a:pt x="1022479" y="1190973"/>
                  <a:pt x="1041107" y="1185789"/>
                </a:cubicBezTo>
                <a:cubicBezTo>
                  <a:pt x="1050708" y="1183101"/>
                  <a:pt x="1058581" y="1183485"/>
                  <a:pt x="1067703" y="1186076"/>
                </a:cubicBezTo>
                <a:cubicBezTo>
                  <a:pt x="1088826" y="1192126"/>
                  <a:pt x="1102941" y="1208544"/>
                  <a:pt x="1116574" y="1222946"/>
                </a:cubicBezTo>
                <a:cubicBezTo>
                  <a:pt x="1128193" y="1235236"/>
                  <a:pt x="1141251" y="1242149"/>
                  <a:pt x="1155557" y="1247335"/>
                </a:cubicBezTo>
                <a:cubicBezTo>
                  <a:pt x="1173608" y="1253959"/>
                  <a:pt x="1187914" y="1251464"/>
                  <a:pt x="1196556" y="1235525"/>
                </a:cubicBezTo>
                <a:cubicBezTo>
                  <a:pt x="1198956" y="1231012"/>
                  <a:pt x="1203180" y="1225730"/>
                  <a:pt x="1207693" y="1224387"/>
                </a:cubicBezTo>
                <a:cubicBezTo>
                  <a:pt x="1229488" y="1217666"/>
                  <a:pt x="1251572" y="1207872"/>
                  <a:pt x="1274904" y="1213826"/>
                </a:cubicBezTo>
                <a:cubicBezTo>
                  <a:pt x="1307165" y="1221987"/>
                  <a:pt x="1338658" y="1221507"/>
                  <a:pt x="1370919" y="1213442"/>
                </a:cubicBezTo>
                <a:cubicBezTo>
                  <a:pt x="1423247" y="1200383"/>
                  <a:pt x="1475575" y="1186557"/>
                  <a:pt x="1530593" y="1189437"/>
                </a:cubicBezTo>
                <a:cubicBezTo>
                  <a:pt x="1539713" y="1189917"/>
                  <a:pt x="1550563" y="1184060"/>
                  <a:pt x="1558436" y="1178299"/>
                </a:cubicBezTo>
                <a:cubicBezTo>
                  <a:pt x="1573511" y="1167354"/>
                  <a:pt x="1572838" y="1166489"/>
                  <a:pt x="1589737" y="1175515"/>
                </a:cubicBezTo>
                <a:cubicBezTo>
                  <a:pt x="1593770" y="1177724"/>
                  <a:pt x="1598763" y="1179068"/>
                  <a:pt x="1601740" y="1182333"/>
                </a:cubicBezTo>
                <a:cubicBezTo>
                  <a:pt x="1616909" y="1198943"/>
                  <a:pt x="1635633" y="1194910"/>
                  <a:pt x="1654259" y="1192510"/>
                </a:cubicBezTo>
                <a:cubicBezTo>
                  <a:pt x="1657524" y="1192030"/>
                  <a:pt x="1661460" y="1191358"/>
                  <a:pt x="1664246" y="1192702"/>
                </a:cubicBezTo>
                <a:cubicBezTo>
                  <a:pt x="1676823" y="1198750"/>
                  <a:pt x="1687481" y="1196639"/>
                  <a:pt x="1698427" y="1188381"/>
                </a:cubicBezTo>
                <a:cubicBezTo>
                  <a:pt x="1707932" y="1181276"/>
                  <a:pt x="1718878" y="1177052"/>
                  <a:pt x="1730112" y="1185885"/>
                </a:cubicBezTo>
                <a:cubicBezTo>
                  <a:pt x="1755076" y="1205472"/>
                  <a:pt x="1781767" y="1206432"/>
                  <a:pt x="1809996" y="1194046"/>
                </a:cubicBezTo>
                <a:cubicBezTo>
                  <a:pt x="1830159" y="1185213"/>
                  <a:pt x="1850034" y="1183196"/>
                  <a:pt x="1871254" y="1192126"/>
                </a:cubicBezTo>
                <a:cubicBezTo>
                  <a:pt x="1879415" y="1195582"/>
                  <a:pt x="1889977" y="1193278"/>
                  <a:pt x="1899482" y="1194046"/>
                </a:cubicBezTo>
                <a:cubicBezTo>
                  <a:pt x="1904859" y="1194430"/>
                  <a:pt x="1910813" y="1194526"/>
                  <a:pt x="1915420" y="1196927"/>
                </a:cubicBezTo>
                <a:cubicBezTo>
                  <a:pt x="1927711" y="1203072"/>
                  <a:pt x="1939136" y="1210945"/>
                  <a:pt x="1951522" y="1216994"/>
                </a:cubicBezTo>
                <a:cubicBezTo>
                  <a:pt x="1957475" y="1219874"/>
                  <a:pt x="1964580" y="1221410"/>
                  <a:pt x="1971302" y="1221507"/>
                </a:cubicBezTo>
                <a:cubicBezTo>
                  <a:pt x="1991177" y="1221987"/>
                  <a:pt x="2011052" y="1221987"/>
                  <a:pt x="2030831" y="1221123"/>
                </a:cubicBezTo>
                <a:cubicBezTo>
                  <a:pt x="2063476" y="1219778"/>
                  <a:pt x="2096601" y="1219490"/>
                  <a:pt x="2120125" y="1190878"/>
                </a:cubicBezTo>
                <a:cubicBezTo>
                  <a:pt x="2122046" y="1188573"/>
                  <a:pt x="2126174" y="1187229"/>
                  <a:pt x="2129439" y="1186845"/>
                </a:cubicBezTo>
                <a:cubicBezTo>
                  <a:pt x="2144513" y="1185021"/>
                  <a:pt x="2159971" y="1184828"/>
                  <a:pt x="2174854" y="1181852"/>
                </a:cubicBezTo>
                <a:cubicBezTo>
                  <a:pt x="2186760" y="1179452"/>
                  <a:pt x="2196650" y="1180220"/>
                  <a:pt x="2205674" y="1188669"/>
                </a:cubicBezTo>
                <a:cubicBezTo>
                  <a:pt x="2217485" y="1199807"/>
                  <a:pt x="2231887" y="1206336"/>
                  <a:pt x="2247634" y="1202784"/>
                </a:cubicBezTo>
                <a:cubicBezTo>
                  <a:pt x="2263379" y="1199327"/>
                  <a:pt x="2273749" y="1206816"/>
                  <a:pt x="2285367" y="1214594"/>
                </a:cubicBezTo>
                <a:cubicBezTo>
                  <a:pt x="2293817" y="1220258"/>
                  <a:pt x="2303418" y="1227363"/>
                  <a:pt x="2312827" y="1227939"/>
                </a:cubicBezTo>
                <a:cubicBezTo>
                  <a:pt x="2334143" y="1229187"/>
                  <a:pt x="2352482" y="1248967"/>
                  <a:pt x="2375622" y="1237733"/>
                </a:cubicBezTo>
                <a:cubicBezTo>
                  <a:pt x="2377158" y="1236965"/>
                  <a:pt x="2379942" y="1238885"/>
                  <a:pt x="2382151" y="1239365"/>
                </a:cubicBezTo>
                <a:cubicBezTo>
                  <a:pt x="2399817" y="1243014"/>
                  <a:pt x="2416428" y="1239461"/>
                  <a:pt x="2429390" y="1227459"/>
                </a:cubicBezTo>
                <a:cubicBezTo>
                  <a:pt x="2446385" y="1211809"/>
                  <a:pt x="2465203" y="1210272"/>
                  <a:pt x="2486134" y="1215362"/>
                </a:cubicBezTo>
                <a:cubicBezTo>
                  <a:pt x="2492856" y="1216994"/>
                  <a:pt x="2499577" y="1218146"/>
                  <a:pt x="2506394" y="1219490"/>
                </a:cubicBezTo>
                <a:cubicBezTo>
                  <a:pt x="2515611" y="1221410"/>
                  <a:pt x="2524925" y="1223427"/>
                  <a:pt x="2534142" y="1225347"/>
                </a:cubicBezTo>
                <a:cubicBezTo>
                  <a:pt x="2543072" y="1227268"/>
                  <a:pt x="2552962" y="1230532"/>
                  <a:pt x="2559874" y="1222275"/>
                </a:cubicBezTo>
                <a:cubicBezTo>
                  <a:pt x="2565827" y="1215169"/>
                  <a:pt x="2570052" y="1215842"/>
                  <a:pt x="2575525" y="1221987"/>
                </a:cubicBezTo>
                <a:cubicBezTo>
                  <a:pt x="2594536" y="1243494"/>
                  <a:pt x="2617580" y="1256936"/>
                  <a:pt x="2646960" y="1257896"/>
                </a:cubicBezTo>
                <a:cubicBezTo>
                  <a:pt x="2653009" y="1258088"/>
                  <a:pt x="2659154" y="1259432"/>
                  <a:pt x="2665107" y="1260873"/>
                </a:cubicBezTo>
                <a:cubicBezTo>
                  <a:pt x="2668756" y="1261736"/>
                  <a:pt x="2673173" y="1262697"/>
                  <a:pt x="2675381" y="1265290"/>
                </a:cubicBezTo>
                <a:cubicBezTo>
                  <a:pt x="2692567" y="1285068"/>
                  <a:pt x="2713979" y="1298799"/>
                  <a:pt x="2737311" y="1309841"/>
                </a:cubicBezTo>
                <a:cubicBezTo>
                  <a:pt x="2745664" y="1313777"/>
                  <a:pt x="2754594" y="1317713"/>
                  <a:pt x="2763619" y="1318866"/>
                </a:cubicBezTo>
                <a:cubicBezTo>
                  <a:pt x="2773028" y="1320018"/>
                  <a:pt x="2782917" y="1318098"/>
                  <a:pt x="2792519" y="1317041"/>
                </a:cubicBezTo>
                <a:cubicBezTo>
                  <a:pt x="2798184" y="1316466"/>
                  <a:pt x="2804713" y="1316561"/>
                  <a:pt x="2809226" y="1313777"/>
                </a:cubicBezTo>
                <a:cubicBezTo>
                  <a:pt x="2823532" y="1305039"/>
                  <a:pt x="2837358" y="1295631"/>
                  <a:pt x="2850705" y="1285452"/>
                </a:cubicBezTo>
                <a:cubicBezTo>
                  <a:pt x="2862131" y="1276715"/>
                  <a:pt x="2864435" y="1275467"/>
                  <a:pt x="2874324" y="1286413"/>
                </a:cubicBezTo>
                <a:cubicBezTo>
                  <a:pt x="2884502" y="1297647"/>
                  <a:pt x="2897176" y="1303503"/>
                  <a:pt x="2911194" y="1305903"/>
                </a:cubicBezTo>
                <a:cubicBezTo>
                  <a:pt x="2933373" y="1309648"/>
                  <a:pt x="2955745" y="1312816"/>
                  <a:pt x="2978116" y="1314641"/>
                </a:cubicBezTo>
                <a:cubicBezTo>
                  <a:pt x="2998375" y="1316273"/>
                  <a:pt x="3008073" y="1307440"/>
                  <a:pt x="3012106" y="1287373"/>
                </a:cubicBezTo>
                <a:cubicBezTo>
                  <a:pt x="3014410" y="1276235"/>
                  <a:pt x="3017387" y="1264137"/>
                  <a:pt x="3029676" y="1261161"/>
                </a:cubicBezTo>
                <a:cubicBezTo>
                  <a:pt x="3049744" y="1256360"/>
                  <a:pt x="3070579" y="1254248"/>
                  <a:pt x="3080469" y="1230724"/>
                </a:cubicBezTo>
                <a:cubicBezTo>
                  <a:pt x="3085941" y="1235909"/>
                  <a:pt x="3089302" y="1238981"/>
                  <a:pt x="3092567" y="1242054"/>
                </a:cubicBezTo>
                <a:cubicBezTo>
                  <a:pt x="3101592" y="1250599"/>
                  <a:pt x="3120314" y="1254248"/>
                  <a:pt x="3129821" y="1246855"/>
                </a:cubicBezTo>
                <a:cubicBezTo>
                  <a:pt x="3143839" y="1236101"/>
                  <a:pt x="3156705" y="1238117"/>
                  <a:pt x="3170147" y="1246471"/>
                </a:cubicBezTo>
                <a:cubicBezTo>
                  <a:pt x="3192615" y="1260297"/>
                  <a:pt x="3217674" y="1257128"/>
                  <a:pt x="3240429" y="1251559"/>
                </a:cubicBezTo>
                <a:cubicBezTo>
                  <a:pt x="3257617" y="1247430"/>
                  <a:pt x="3275956" y="1239845"/>
                  <a:pt x="3287189" y="1222466"/>
                </a:cubicBezTo>
                <a:cubicBezTo>
                  <a:pt x="3290741" y="1216898"/>
                  <a:pt x="3298711" y="1214113"/>
                  <a:pt x="3305049" y="1210465"/>
                </a:cubicBezTo>
                <a:cubicBezTo>
                  <a:pt x="3310329" y="1207488"/>
                  <a:pt x="3315898" y="1204704"/>
                  <a:pt x="3321755" y="1202784"/>
                </a:cubicBezTo>
                <a:cubicBezTo>
                  <a:pt x="3327995" y="1200671"/>
                  <a:pt x="3334909" y="1197598"/>
                  <a:pt x="3341055" y="1198463"/>
                </a:cubicBezTo>
                <a:cubicBezTo>
                  <a:pt x="3359681" y="1200959"/>
                  <a:pt x="3374467" y="1196062"/>
                  <a:pt x="3387621" y="1182140"/>
                </a:cubicBezTo>
                <a:cubicBezTo>
                  <a:pt x="3394439" y="1174939"/>
                  <a:pt x="3404520" y="1166202"/>
                  <a:pt x="3413161" y="1166105"/>
                </a:cubicBezTo>
                <a:cubicBezTo>
                  <a:pt x="3434189" y="1165818"/>
                  <a:pt x="3451663" y="1158905"/>
                  <a:pt x="3470579" y="1150647"/>
                </a:cubicBezTo>
                <a:cubicBezTo>
                  <a:pt x="3482772" y="1145366"/>
                  <a:pt x="3496598" y="1141718"/>
                  <a:pt x="3509657" y="1136821"/>
                </a:cubicBezTo>
                <a:cubicBezTo>
                  <a:pt x="3524923" y="1131060"/>
                  <a:pt x="3541534" y="1128948"/>
                  <a:pt x="3550847" y="1113009"/>
                </a:cubicBezTo>
                <a:cubicBezTo>
                  <a:pt x="3551903" y="1111281"/>
                  <a:pt x="3555072" y="1110993"/>
                  <a:pt x="3556608" y="1109361"/>
                </a:cubicBezTo>
                <a:cubicBezTo>
                  <a:pt x="3561505" y="1104368"/>
                  <a:pt x="3567842" y="1099760"/>
                  <a:pt x="3570435" y="1093710"/>
                </a:cubicBezTo>
                <a:cubicBezTo>
                  <a:pt x="3577923" y="1076044"/>
                  <a:pt x="3583780" y="1057800"/>
                  <a:pt x="3590501" y="1039846"/>
                </a:cubicBezTo>
                <a:cubicBezTo>
                  <a:pt x="3591942" y="1036005"/>
                  <a:pt x="3593285" y="1031108"/>
                  <a:pt x="3596263" y="1028900"/>
                </a:cubicBezTo>
                <a:cubicBezTo>
                  <a:pt x="3613449" y="1016226"/>
                  <a:pt x="3630925" y="1004032"/>
                  <a:pt x="3648591" y="992030"/>
                </a:cubicBezTo>
                <a:cubicBezTo>
                  <a:pt x="3655696" y="987229"/>
                  <a:pt x="3661649" y="989918"/>
                  <a:pt x="3667986" y="995487"/>
                </a:cubicBezTo>
                <a:cubicBezTo>
                  <a:pt x="3674131" y="1000768"/>
                  <a:pt x="3681717" y="1006240"/>
                  <a:pt x="3689397" y="1007585"/>
                </a:cubicBezTo>
                <a:cubicBezTo>
                  <a:pt x="3704760" y="1010177"/>
                  <a:pt x="3720698" y="1010753"/>
                  <a:pt x="3736349" y="1010753"/>
                </a:cubicBezTo>
                <a:cubicBezTo>
                  <a:pt x="3742205" y="1010753"/>
                  <a:pt x="3748446" y="1007297"/>
                  <a:pt x="3753919" y="1004513"/>
                </a:cubicBezTo>
                <a:cubicBezTo>
                  <a:pt x="3764289" y="999231"/>
                  <a:pt x="3773890" y="992126"/>
                  <a:pt x="3784643" y="987710"/>
                </a:cubicBezTo>
                <a:cubicBezTo>
                  <a:pt x="3797126" y="982621"/>
                  <a:pt x="3804615" y="974459"/>
                  <a:pt x="3808359" y="961689"/>
                </a:cubicBezTo>
                <a:cubicBezTo>
                  <a:pt x="3813929" y="942679"/>
                  <a:pt x="3827179" y="929428"/>
                  <a:pt x="3842829" y="918674"/>
                </a:cubicBezTo>
                <a:cubicBezTo>
                  <a:pt x="3862705" y="904944"/>
                  <a:pt x="3886421" y="905616"/>
                  <a:pt x="3908983" y="902256"/>
                </a:cubicBezTo>
                <a:cubicBezTo>
                  <a:pt x="3917625" y="901008"/>
                  <a:pt x="3926555" y="899951"/>
                  <a:pt x="3934428" y="896783"/>
                </a:cubicBezTo>
                <a:cubicBezTo>
                  <a:pt x="3964288" y="884877"/>
                  <a:pt x="3994149" y="873548"/>
                  <a:pt x="4026987" y="873835"/>
                </a:cubicBezTo>
                <a:cubicBezTo>
                  <a:pt x="4029674" y="873835"/>
                  <a:pt x="4032363" y="873548"/>
                  <a:pt x="4035051" y="873067"/>
                </a:cubicBezTo>
                <a:cubicBezTo>
                  <a:pt x="4058383" y="869131"/>
                  <a:pt x="4082483" y="867594"/>
                  <a:pt x="4099189" y="846664"/>
                </a:cubicBezTo>
                <a:cubicBezTo>
                  <a:pt x="4102261" y="842823"/>
                  <a:pt x="4109271" y="841671"/>
                  <a:pt x="4114647" y="840134"/>
                </a:cubicBezTo>
                <a:cubicBezTo>
                  <a:pt x="4123961" y="837638"/>
                  <a:pt x="4130203" y="832549"/>
                  <a:pt x="4133563" y="823427"/>
                </a:cubicBezTo>
                <a:cubicBezTo>
                  <a:pt x="4139229" y="807681"/>
                  <a:pt x="4145949" y="792223"/>
                  <a:pt x="4151039" y="776284"/>
                </a:cubicBezTo>
                <a:cubicBezTo>
                  <a:pt x="4154591" y="765338"/>
                  <a:pt x="4161215" y="759289"/>
                  <a:pt x="4171489" y="754776"/>
                </a:cubicBezTo>
                <a:cubicBezTo>
                  <a:pt x="4177251" y="752280"/>
                  <a:pt x="4182243" y="746808"/>
                  <a:pt x="4186372" y="741718"/>
                </a:cubicBezTo>
                <a:cubicBezTo>
                  <a:pt x="4191365" y="735573"/>
                  <a:pt x="4193957" y="727412"/>
                  <a:pt x="4199429" y="721940"/>
                </a:cubicBezTo>
                <a:cubicBezTo>
                  <a:pt x="4212775" y="708305"/>
                  <a:pt x="4216905" y="693231"/>
                  <a:pt x="4212487" y="674604"/>
                </a:cubicBezTo>
                <a:cubicBezTo>
                  <a:pt x="4208551" y="658090"/>
                  <a:pt x="4218921" y="636006"/>
                  <a:pt x="4232555" y="632645"/>
                </a:cubicBezTo>
                <a:cubicBezTo>
                  <a:pt x="4247629" y="628900"/>
                  <a:pt x="4257999" y="619684"/>
                  <a:pt x="4268657" y="609410"/>
                </a:cubicBezTo>
                <a:cubicBezTo>
                  <a:pt x="4274609" y="603649"/>
                  <a:pt x="4282963" y="598656"/>
                  <a:pt x="4291028" y="597216"/>
                </a:cubicBezTo>
                <a:cubicBezTo>
                  <a:pt x="4321657" y="591647"/>
                  <a:pt x="4350557" y="598464"/>
                  <a:pt x="4379651" y="609506"/>
                </a:cubicBezTo>
                <a:cubicBezTo>
                  <a:pt x="4398661" y="616707"/>
                  <a:pt x="4419784" y="618627"/>
                  <a:pt x="4440139" y="621507"/>
                </a:cubicBezTo>
                <a:cubicBezTo>
                  <a:pt x="4446477" y="622371"/>
                  <a:pt x="4454542" y="620452"/>
                  <a:pt x="4460015" y="616899"/>
                </a:cubicBezTo>
                <a:cubicBezTo>
                  <a:pt x="4479218" y="604609"/>
                  <a:pt x="4498325" y="591935"/>
                  <a:pt x="4516183" y="577724"/>
                </a:cubicBezTo>
                <a:cubicBezTo>
                  <a:pt x="4532795" y="564379"/>
                  <a:pt x="4551517" y="558810"/>
                  <a:pt x="4571681" y="560250"/>
                </a:cubicBezTo>
                <a:cubicBezTo>
                  <a:pt x="4586371" y="561306"/>
                  <a:pt x="4599621" y="558905"/>
                  <a:pt x="4613447" y="555257"/>
                </a:cubicBezTo>
                <a:cubicBezTo>
                  <a:pt x="4624969" y="552185"/>
                  <a:pt x="4637643" y="550072"/>
                  <a:pt x="4649355" y="551417"/>
                </a:cubicBezTo>
                <a:cubicBezTo>
                  <a:pt x="4665775" y="553337"/>
                  <a:pt x="4679313" y="550553"/>
                  <a:pt x="4692467" y="540663"/>
                </a:cubicBezTo>
                <a:cubicBezTo>
                  <a:pt x="4699476" y="535382"/>
                  <a:pt x="4708502" y="532598"/>
                  <a:pt x="4716855" y="528949"/>
                </a:cubicBezTo>
                <a:cubicBezTo>
                  <a:pt x="4729721" y="523284"/>
                  <a:pt x="4743067" y="518483"/>
                  <a:pt x="4755645" y="512147"/>
                </a:cubicBezTo>
                <a:cubicBezTo>
                  <a:pt x="4769183" y="505425"/>
                  <a:pt x="4781569" y="496112"/>
                  <a:pt x="4795395" y="490351"/>
                </a:cubicBezTo>
                <a:cubicBezTo>
                  <a:pt x="4810278" y="484110"/>
                  <a:pt x="4819879" y="474605"/>
                  <a:pt x="4825928" y="459818"/>
                </a:cubicBezTo>
                <a:cubicBezTo>
                  <a:pt x="4829769" y="450504"/>
                  <a:pt x="4835049" y="440615"/>
                  <a:pt x="4842347" y="434086"/>
                </a:cubicBezTo>
                <a:cubicBezTo>
                  <a:pt x="4857422" y="420740"/>
                  <a:pt x="4875087" y="410370"/>
                  <a:pt x="4890451" y="397216"/>
                </a:cubicBezTo>
                <a:cubicBezTo>
                  <a:pt x="4912054" y="378781"/>
                  <a:pt x="4932025" y="359194"/>
                  <a:pt x="4933945" y="327701"/>
                </a:cubicBezTo>
                <a:cubicBezTo>
                  <a:pt x="4935001" y="310322"/>
                  <a:pt x="4944219" y="302929"/>
                  <a:pt x="4961214" y="298801"/>
                </a:cubicBezTo>
                <a:cubicBezTo>
                  <a:pt x="4966878" y="297457"/>
                  <a:pt x="4974945" y="294864"/>
                  <a:pt x="4976672" y="290639"/>
                </a:cubicBezTo>
                <a:cubicBezTo>
                  <a:pt x="4981857" y="278061"/>
                  <a:pt x="4992610" y="275565"/>
                  <a:pt x="5002979" y="270573"/>
                </a:cubicBezTo>
                <a:cubicBezTo>
                  <a:pt x="5009221" y="267596"/>
                  <a:pt x="5016903" y="261739"/>
                  <a:pt x="5018535" y="255690"/>
                </a:cubicBezTo>
                <a:cubicBezTo>
                  <a:pt x="5025255" y="231206"/>
                  <a:pt x="5043690" y="216804"/>
                  <a:pt x="5061069" y="200961"/>
                </a:cubicBezTo>
                <a:cubicBezTo>
                  <a:pt x="5066158" y="196256"/>
                  <a:pt x="5071631" y="190879"/>
                  <a:pt x="5074127" y="184735"/>
                </a:cubicBezTo>
                <a:cubicBezTo>
                  <a:pt x="5079409" y="171484"/>
                  <a:pt x="5087281" y="161882"/>
                  <a:pt x="5101108" y="156891"/>
                </a:cubicBezTo>
                <a:cubicBezTo>
                  <a:pt x="5105524" y="155354"/>
                  <a:pt x="5109557" y="151801"/>
                  <a:pt x="5112918" y="148441"/>
                </a:cubicBezTo>
                <a:cubicBezTo>
                  <a:pt x="5120119" y="141144"/>
                  <a:pt x="5126167" y="132598"/>
                  <a:pt x="5133753" y="125782"/>
                </a:cubicBezTo>
                <a:cubicBezTo>
                  <a:pt x="5153051" y="108211"/>
                  <a:pt x="5172159" y="90928"/>
                  <a:pt x="5183393" y="66348"/>
                </a:cubicBezTo>
                <a:cubicBezTo>
                  <a:pt x="5188865" y="54346"/>
                  <a:pt x="5195107" y="41288"/>
                  <a:pt x="5204709" y="33030"/>
                </a:cubicBezTo>
                <a:cubicBezTo>
                  <a:pt x="5216903" y="22565"/>
                  <a:pt x="5232937" y="16612"/>
                  <a:pt x="5247243" y="8451"/>
                </a:cubicBezTo>
                <a:close/>
              </a:path>
            </a:pathLst>
          </a:custGeom>
          <a:blipFill dpi="0" rotWithShape="1">
            <a:blip r:embed="rId2">
              <a:alphaModFix amt="57000"/>
            </a:blip>
            <a:srcRect/>
            <a:tile tx="0" ty="0" sx="100000" sy="100000" flip="none" algn="tl"/>
          </a:blip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7586" y="1311088"/>
            <a:ext cx="5275476" cy="43272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Product Backlog: identificare simptome, programare, UI, autentificare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Epice: Interacțiune chatbot, Management consultații, Securitate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Sprinturi: dezvoltare, testare, integrare, feedback &amp; corecturi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8A8EAB8-D2FF-444D-B34B-7D32F106A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3876" y="1450655"/>
            <a:ext cx="3931006" cy="395669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6700">
                <a:solidFill>
                  <a:schemeClr val="bg1"/>
                </a:solidFill>
              </a:rPr>
              <a:t>Concluzii și dezvoltări ulterioare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67633D1-6EE6-4118-B9F0-B363477BE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3876" y="1450655"/>
            <a:ext cx="3931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D7FFC6-42A9-49CB-B5E9-B3F6B03833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013876" y="5408571"/>
            <a:ext cx="393100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4412" y="1108061"/>
            <a:ext cx="5007597" cy="457197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</a:rPr>
              <a:t>• </a:t>
            </a:r>
            <a:r>
              <a:rPr lang="en-US" sz="2400" dirty="0" err="1">
                <a:solidFill>
                  <a:schemeClr val="bg1"/>
                </a:solidFill>
              </a:rPr>
              <a:t>Beneficii</a:t>
            </a:r>
            <a:r>
              <a:rPr lang="en-US" sz="2400" dirty="0">
                <a:solidFill>
                  <a:schemeClr val="bg1"/>
                </a:solidFill>
              </a:rPr>
              <a:t>: </a:t>
            </a:r>
            <a:r>
              <a:rPr lang="en-US" sz="2400" dirty="0" err="1">
                <a:solidFill>
                  <a:schemeClr val="bg1"/>
                </a:solidFill>
              </a:rPr>
              <a:t>eficiență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accesibilitate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suport</a:t>
            </a:r>
            <a:r>
              <a:rPr lang="en-US" sz="2400" dirty="0">
                <a:solidFill>
                  <a:schemeClr val="bg1"/>
                </a:solidFill>
              </a:rPr>
              <a:t> medical rapid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• </a:t>
            </a:r>
            <a:r>
              <a:rPr lang="en-US" sz="2400" dirty="0" err="1">
                <a:solidFill>
                  <a:schemeClr val="bg1"/>
                </a:solidFill>
              </a:rPr>
              <a:t>Viitor</a:t>
            </a:r>
            <a:r>
              <a:rPr lang="en-US" sz="2400" dirty="0">
                <a:solidFill>
                  <a:schemeClr val="bg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- </a:t>
            </a:r>
            <a:r>
              <a:rPr lang="en-US" sz="2400" dirty="0" err="1">
                <a:solidFill>
                  <a:schemeClr val="bg1"/>
                </a:solidFill>
              </a:rPr>
              <a:t>Suport</a:t>
            </a:r>
            <a:r>
              <a:rPr lang="en-US" sz="2400" dirty="0">
                <a:solidFill>
                  <a:schemeClr val="bg1"/>
                </a:solidFill>
              </a:rPr>
              <a:t> voce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- </a:t>
            </a:r>
            <a:r>
              <a:rPr lang="en-US" sz="2400" dirty="0" err="1">
                <a:solidFill>
                  <a:schemeClr val="bg1"/>
                </a:solidFill>
              </a:rPr>
              <a:t>Suport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multilingvistic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   - </a:t>
            </a:r>
            <a:r>
              <a:rPr lang="en-US" sz="2400" dirty="0" err="1">
                <a:solidFill>
                  <a:schemeClr val="bg1"/>
                </a:solidFill>
              </a:rPr>
              <a:t>Integrare</a:t>
            </a:r>
            <a:r>
              <a:rPr lang="en-US" sz="2400" dirty="0">
                <a:solidFill>
                  <a:schemeClr val="bg1"/>
                </a:solidFill>
              </a:rPr>
              <a:t> cu wearables (smartwatch, fitness band)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9588DA8-065E-4F6F-8EFD-43104AB2E0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C4285719-470E-454C-AF62-8323075F1F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9FE4EF-C4D8-49A0-B2FF-81D8DB7D8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0" y="1410608"/>
            <a:ext cx="6858000" cy="4036784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00840D-0A0B-4512-BACA-B439D5B9C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1" y="1420745"/>
            <a:ext cx="6857999" cy="4036787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B78728-A580-49A7-84F9-6EF6F583AD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397" y="3588611"/>
            <a:ext cx="2501979" cy="4036789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8FAA1A1-D861-433F-88FA-1E9D6FD31D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606" y="969718"/>
            <a:ext cx="3899340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D71EDA1-87BF-4D5D-AB79-F346FD1927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619" y="1400469"/>
            <a:ext cx="6858003" cy="403678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D32710-6516-59FE-4AE7-D9FAF4368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600" y="586855"/>
            <a:ext cx="3200532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Cuprins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1148C-F5D9-8A63-4B91-26145CF26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09006" y="649480"/>
            <a:ext cx="6553640" cy="5546047"/>
          </a:xfrm>
        </p:spPr>
        <p:txBody>
          <a:bodyPr anchor="ctr">
            <a:normAutofit/>
          </a:bodyPr>
          <a:lstStyle/>
          <a:p>
            <a:r>
              <a:rPr lang="en-US" sz="2000"/>
              <a:t>Introducere</a:t>
            </a:r>
          </a:p>
          <a:p>
            <a:r>
              <a:rPr lang="en-US" sz="2000"/>
              <a:t>State-of-the-art</a:t>
            </a:r>
          </a:p>
          <a:p>
            <a:r>
              <a:rPr lang="en-US" sz="2000"/>
              <a:t>Metode / Tehnologii folosite</a:t>
            </a:r>
          </a:p>
          <a:p>
            <a:r>
              <a:rPr lang="en-US" sz="2000"/>
              <a:t>Functionalitati proiectate</a:t>
            </a:r>
          </a:p>
          <a:p>
            <a:r>
              <a:rPr lang="en-US" sz="2000"/>
              <a:t>Arhitectura sistemului –Hardware</a:t>
            </a:r>
          </a:p>
          <a:p>
            <a:r>
              <a:rPr lang="en-US" sz="2000"/>
              <a:t>Arhitectura sistemului – Software</a:t>
            </a:r>
          </a:p>
          <a:p>
            <a:r>
              <a:rPr lang="en-US" sz="2000"/>
              <a:t>Arhitectura sistemului - Comunicații</a:t>
            </a:r>
          </a:p>
          <a:p>
            <a:r>
              <a:rPr lang="en-US" sz="2000" kern="1200">
                <a:latin typeface="+mj-lt"/>
                <a:ea typeface="+mj-ea"/>
                <a:cs typeface="+mj-cs"/>
              </a:rPr>
              <a:t>Arhitectura sistemului - Mixtă</a:t>
            </a:r>
            <a:endParaRPr lang="en-US" sz="2000"/>
          </a:p>
          <a:p>
            <a:r>
              <a:rPr lang="en-US" sz="2000"/>
              <a:t>Scenarii de utilizare</a:t>
            </a:r>
          </a:p>
          <a:p>
            <a:r>
              <a:rPr lang="en-US" sz="2000"/>
              <a:t>Implementare Agile</a:t>
            </a:r>
          </a:p>
          <a:p>
            <a:r>
              <a:rPr lang="en-US" sz="2000"/>
              <a:t>Concluzii si dezvoltari ulterioare</a:t>
            </a:r>
          </a:p>
        </p:txBody>
      </p:sp>
    </p:spTree>
    <p:extLst>
      <p:ext uri="{BB962C8B-B14F-4D97-AF65-F5344CB8AC3E}">
        <p14:creationId xmlns:p14="http://schemas.microsoft.com/office/powerpoint/2010/main" val="465528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A7AE9375-4664-4DB2-922D-2782A6E439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669925"/>
            <a:ext cx="4507772" cy="1325563"/>
          </a:xfrm>
        </p:spPr>
        <p:txBody>
          <a:bodyPr anchor="b">
            <a:normAutofit/>
          </a:bodyPr>
          <a:lstStyle/>
          <a:p>
            <a:pPr algn="r"/>
            <a:r>
              <a:rPr lang="en-US">
                <a:solidFill>
                  <a:schemeClr val="bg1"/>
                </a:solidFill>
              </a:rPr>
              <a:t>Introducere 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E504C98-6397-41C1-A8D8-2D9C4ED30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126177" y="2026340"/>
            <a:ext cx="5219576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2303" y="2398957"/>
            <a:ext cx="10072865" cy="35261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 err="1">
                <a:solidFill>
                  <a:schemeClr val="bg1"/>
                </a:solidFill>
              </a:rPr>
              <a:t>Sistemele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medicale</a:t>
            </a:r>
            <a:r>
              <a:rPr lang="en-US" sz="2400" dirty="0">
                <a:solidFill>
                  <a:schemeClr val="bg1"/>
                </a:solidFill>
              </a:rPr>
              <a:t> se </a:t>
            </a:r>
            <a:r>
              <a:rPr lang="en-US" sz="2400" dirty="0" err="1">
                <a:solidFill>
                  <a:schemeClr val="bg1"/>
                </a:solidFill>
              </a:rPr>
              <a:t>confruntă</a:t>
            </a:r>
            <a:r>
              <a:rPr lang="en-US" sz="2400" dirty="0">
                <a:solidFill>
                  <a:schemeClr val="bg1"/>
                </a:solidFill>
              </a:rPr>
              <a:t> tot </a:t>
            </a:r>
            <a:r>
              <a:rPr lang="en-US" sz="2400" dirty="0" err="1">
                <a:solidFill>
                  <a:schemeClr val="bg1"/>
                </a:solidFill>
              </a:rPr>
              <a:t>mai</a:t>
            </a:r>
            <a:r>
              <a:rPr lang="en-US" sz="2400" dirty="0">
                <a:solidFill>
                  <a:schemeClr val="bg1"/>
                </a:solidFill>
              </a:rPr>
              <a:t> des cu </a:t>
            </a:r>
            <a:r>
              <a:rPr lang="en-US" sz="2400" dirty="0" err="1">
                <a:solidFill>
                  <a:schemeClr val="bg1"/>
                </a:solidFill>
              </a:rPr>
              <a:t>suprasolicitare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timpi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mari</a:t>
            </a:r>
            <a:r>
              <a:rPr lang="en-US" sz="2400" dirty="0">
                <a:solidFill>
                  <a:schemeClr val="bg1"/>
                </a:solidFill>
              </a:rPr>
              <a:t> de </a:t>
            </a:r>
            <a:r>
              <a:rPr lang="en-US" sz="2400" dirty="0" err="1">
                <a:solidFill>
                  <a:schemeClr val="bg1"/>
                </a:solidFill>
              </a:rPr>
              <a:t>așteptare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dificultăți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comunicarea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eficientă</a:t>
            </a:r>
            <a:r>
              <a:rPr lang="en-US" sz="2400" dirty="0">
                <a:solidFill>
                  <a:schemeClr val="bg1"/>
                </a:solidFill>
              </a:rPr>
              <a:t> cu </a:t>
            </a:r>
            <a:r>
              <a:rPr lang="en-US" sz="2400" dirty="0" err="1">
                <a:solidFill>
                  <a:schemeClr val="bg1"/>
                </a:solidFill>
              </a:rPr>
              <a:t>pacienții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În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acest</a:t>
            </a:r>
            <a:r>
              <a:rPr lang="en-US" sz="2400" dirty="0">
                <a:solidFill>
                  <a:schemeClr val="bg1"/>
                </a:solidFill>
              </a:rPr>
              <a:t> context, </a:t>
            </a:r>
            <a:r>
              <a:rPr lang="en-US" sz="2400" dirty="0" err="1">
                <a:solidFill>
                  <a:schemeClr val="bg1"/>
                </a:solidFill>
              </a:rPr>
              <a:t>inteligența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artificială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oferă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soluții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moderne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eficiente</a:t>
            </a:r>
            <a:r>
              <a:rPr lang="en-US" sz="2400" dirty="0">
                <a:solidFill>
                  <a:schemeClr val="bg1"/>
                </a:solidFill>
              </a:rPr>
              <a:t>. </a:t>
            </a:r>
            <a:r>
              <a:rPr lang="en-US" sz="2400" dirty="0" err="1">
                <a:solidFill>
                  <a:schemeClr val="bg1"/>
                </a:solidFill>
              </a:rPr>
              <a:t>Proiectul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propune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realizarea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unui</a:t>
            </a:r>
            <a:r>
              <a:rPr lang="en-US" sz="2400" dirty="0">
                <a:solidFill>
                  <a:schemeClr val="bg1"/>
                </a:solidFill>
              </a:rPr>
              <a:t> chatbot </a:t>
            </a:r>
            <a:r>
              <a:rPr lang="en-US" sz="2400" dirty="0" err="1">
                <a:solidFill>
                  <a:schemeClr val="bg1"/>
                </a:solidFill>
              </a:rPr>
              <a:t>pentru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asistență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medicală</a:t>
            </a:r>
            <a:r>
              <a:rPr lang="en-US" sz="2400" dirty="0">
                <a:solidFill>
                  <a:schemeClr val="bg1"/>
                </a:solidFill>
              </a:rPr>
              <a:t>, </a:t>
            </a:r>
            <a:r>
              <a:rPr lang="en-US" sz="2400" dirty="0" err="1">
                <a:solidFill>
                  <a:schemeClr val="bg1"/>
                </a:solidFill>
              </a:rPr>
              <a:t>capabil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ofere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suport</a:t>
            </a:r>
            <a:r>
              <a:rPr lang="en-US" sz="2400" dirty="0">
                <a:solidFill>
                  <a:schemeClr val="bg1"/>
                </a:solidFill>
              </a:rPr>
              <a:t> 24/7, </a:t>
            </a:r>
            <a:r>
              <a:rPr lang="en-US" sz="2400" dirty="0" err="1">
                <a:solidFill>
                  <a:schemeClr val="bg1"/>
                </a:solidFill>
              </a:rPr>
              <a:t>să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răspundă</a:t>
            </a:r>
            <a:r>
              <a:rPr lang="en-US" sz="2400" dirty="0">
                <a:solidFill>
                  <a:schemeClr val="bg1"/>
                </a:solidFill>
              </a:rPr>
              <a:t> rapid la </a:t>
            </a:r>
            <a:r>
              <a:rPr lang="en-US" sz="2400" dirty="0" err="1">
                <a:solidFill>
                  <a:schemeClr val="bg1"/>
                </a:solidFill>
              </a:rPr>
              <a:t>întrebări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frecvente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și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reducă</a:t>
            </a: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err="1">
                <a:solidFill>
                  <a:schemeClr val="bg1"/>
                </a:solidFill>
              </a:rPr>
              <a:t>sarcinile</a:t>
            </a:r>
            <a:r>
              <a:rPr lang="en-US" sz="2400" dirty="0">
                <a:solidFill>
                  <a:schemeClr val="bg1"/>
                </a:solidFill>
              </a:rPr>
              <a:t> repetitive ale </a:t>
            </a:r>
            <a:r>
              <a:rPr lang="en-US" sz="2400" dirty="0" err="1">
                <a:solidFill>
                  <a:schemeClr val="bg1"/>
                </a:solidFill>
              </a:rPr>
              <a:t>personalului</a:t>
            </a:r>
            <a:r>
              <a:rPr lang="en-US" sz="2400" dirty="0">
                <a:solidFill>
                  <a:schemeClr val="bg1"/>
                </a:solidFill>
              </a:rPr>
              <a:t> medical.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DD005C1-8C51-42D6-9BEE-B9B8384974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173" y="115193"/>
            <a:ext cx="11936478" cy="6627614"/>
          </a:xfrm>
          <a:prstGeom prst="rect">
            <a:avLst/>
          </a:prstGeom>
          <a:noFill/>
          <a:ln w="127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12188822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8113191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3185" y="-1"/>
            <a:ext cx="4075637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230" y="-1"/>
            <a:ext cx="11729591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41" y="294538"/>
            <a:ext cx="9893374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State-of-the-art în domeniu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2511F54-92B3-9718-1D5B-705E4F12259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9231" y="2318197"/>
          <a:ext cx="10633510" cy="36833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9242" y="640006"/>
            <a:ext cx="6858000" cy="557798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930" y="395932"/>
            <a:ext cx="6346209" cy="5574628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183" y="2819693"/>
            <a:ext cx="2501979" cy="5574628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784" y="853464"/>
            <a:ext cx="6858001" cy="515107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7978" y="1129059"/>
            <a:ext cx="4318303" cy="4317178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180" y="586855"/>
            <a:ext cx="4228999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Metode / </a:t>
            </a:r>
            <a:r>
              <a:rPr lang="en-US" sz="4000" dirty="0" err="1">
                <a:solidFill>
                  <a:srgbClr val="FFFFFF"/>
                </a:solidFill>
              </a:rPr>
              <a:t>Tehnologii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folosite</a:t>
            </a:r>
            <a:endParaRPr lang="en-US" sz="4000" dirty="0">
              <a:solidFill>
                <a:srgbClr val="FFFF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86792" y="649480"/>
            <a:ext cx="5914418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• </a:t>
            </a:r>
            <a:r>
              <a:rPr lang="en-US" sz="2400" dirty="0"/>
              <a:t>Backend: Python (Flask / Django)</a:t>
            </a:r>
          </a:p>
          <a:p>
            <a:pPr marL="0" indent="0">
              <a:buNone/>
            </a:pPr>
            <a:r>
              <a:rPr lang="en-US" sz="2400" dirty="0"/>
              <a:t>• Frontend: React</a:t>
            </a:r>
          </a:p>
          <a:p>
            <a:pPr marL="0" indent="0">
              <a:buNone/>
            </a:pPr>
            <a:r>
              <a:rPr lang="en-US" sz="2400" dirty="0"/>
              <a:t>• AI/NLP: </a:t>
            </a:r>
            <a:r>
              <a:rPr lang="en-US" sz="2400" dirty="0" err="1"/>
              <a:t>modele</a:t>
            </a:r>
            <a:r>
              <a:rPr lang="en-US" sz="2400" dirty="0"/>
              <a:t> ML </a:t>
            </a:r>
            <a:r>
              <a:rPr lang="en-US" sz="2400" dirty="0" err="1"/>
              <a:t>pentru</a:t>
            </a:r>
            <a:r>
              <a:rPr lang="en-US" sz="2400" dirty="0"/>
              <a:t> </a:t>
            </a:r>
            <a:r>
              <a:rPr lang="en-US" sz="2400" dirty="0" err="1"/>
              <a:t>recunoaștere</a:t>
            </a:r>
            <a:r>
              <a:rPr lang="en-US" sz="2400" dirty="0"/>
              <a:t> </a:t>
            </a:r>
            <a:r>
              <a:rPr lang="en-US" sz="2400" dirty="0" err="1"/>
              <a:t>simptome</a:t>
            </a:r>
            <a:endParaRPr lang="en-US" sz="2400" dirty="0"/>
          </a:p>
          <a:p>
            <a:pPr marL="0" indent="0">
              <a:buNone/>
            </a:pPr>
            <a:r>
              <a:rPr lang="en-US" sz="2400" dirty="0"/>
              <a:t>• </a:t>
            </a:r>
            <a:r>
              <a:rPr lang="en-US" sz="2400" dirty="0" err="1"/>
              <a:t>Bază</a:t>
            </a:r>
            <a:r>
              <a:rPr lang="en-US" sz="2400" dirty="0"/>
              <a:t> de date: PostgreSQL</a:t>
            </a:r>
          </a:p>
          <a:p>
            <a:pPr marL="0" indent="0">
              <a:buNone/>
            </a:pPr>
            <a:r>
              <a:rPr lang="en-US" sz="2400" dirty="0"/>
              <a:t>• Docker, </a:t>
            </a:r>
            <a:r>
              <a:rPr lang="en-US" sz="2400" dirty="0" err="1"/>
              <a:t>autentificare</a:t>
            </a:r>
            <a:r>
              <a:rPr lang="en-US" sz="2400" dirty="0"/>
              <a:t> 2FA, GDPR compliance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872" y="1641752"/>
            <a:ext cx="3526507" cy="4366936"/>
          </a:xfrm>
        </p:spPr>
        <p:txBody>
          <a:bodyPr anchor="t">
            <a:normAutofit/>
          </a:bodyPr>
          <a:lstStyle/>
          <a:p>
            <a:r>
              <a:rPr lang="en-US" sz="4000"/>
              <a:t>Funcționalități proiectate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20721" y="1641752"/>
            <a:ext cx="5259605" cy="396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Identificare simptome și sugestii afecțiuni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Programare consultații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Jurnal conversațional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• Direcționare către personal uman în cazuri critice</a:t>
            </a:r>
          </a:p>
          <a:p>
            <a:pPr marL="0" indent="0">
              <a:buNone/>
            </a:pPr>
            <a:r>
              <a:rPr lang="en-US" sz="2400">
                <a:solidFill>
                  <a:schemeClr val="tx1">
                    <a:alpha val="80000"/>
                  </a:schemeClr>
                </a:solidFill>
              </a:rPr>
              <a:t> Autentificare și protecția datelor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728F330-19FB-4D39-BD0F-53032ABFE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76025" y="0"/>
            <a:ext cx="712800" cy="6858000"/>
            <a:chOff x="11479015" y="0"/>
            <a:chExt cx="712985" cy="6858000"/>
          </a:xfrm>
          <a:effectLst>
            <a:outerShdw blurRad="381000" dist="152400" dir="10800000" algn="ctr" rotWithShape="0">
              <a:schemeClr val="bg1">
                <a:alpha val="10000"/>
              </a:schemeClr>
            </a:outerShdw>
          </a:effectLst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30220D63-6F38-42F9-8AAD-3B1363A4FA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8" y="0"/>
              <a:ext cx="712982" cy="6858000"/>
            </a:xfrm>
            <a:custGeom>
              <a:avLst/>
              <a:gdLst>
                <a:gd name="connsiteX0" fmla="*/ 280560 w 712982"/>
                <a:gd name="connsiteY0" fmla="*/ 0 h 6858000"/>
                <a:gd name="connsiteX1" fmla="*/ 712982 w 712982"/>
                <a:gd name="connsiteY1" fmla="*/ 0 h 6858000"/>
                <a:gd name="connsiteX2" fmla="*/ 712982 w 712982"/>
                <a:gd name="connsiteY2" fmla="*/ 6858000 h 6858000"/>
                <a:gd name="connsiteX3" fmla="*/ 372527 w 712982"/>
                <a:gd name="connsiteY3" fmla="*/ 6858000 h 6858000"/>
                <a:gd name="connsiteX4" fmla="*/ 372901 w 712982"/>
                <a:gd name="connsiteY4" fmla="*/ 6835810 h 6858000"/>
                <a:gd name="connsiteX5" fmla="*/ 363017 w 712982"/>
                <a:gd name="connsiteY5" fmla="*/ 6518145 h 6858000"/>
                <a:gd name="connsiteX6" fmla="*/ 310498 w 712982"/>
                <a:gd name="connsiteY6" fmla="*/ 6393936 h 6858000"/>
                <a:gd name="connsiteX7" fmla="*/ 305420 w 712982"/>
                <a:gd name="connsiteY7" fmla="*/ 6355564 h 6858000"/>
                <a:gd name="connsiteX8" fmla="*/ 311030 w 712982"/>
                <a:gd name="connsiteY8" fmla="*/ 6267729 h 6858000"/>
                <a:gd name="connsiteX9" fmla="*/ 281440 w 712982"/>
                <a:gd name="connsiteY9" fmla="*/ 6090959 h 6858000"/>
                <a:gd name="connsiteX10" fmla="*/ 258928 w 712982"/>
                <a:gd name="connsiteY10" fmla="*/ 6026981 h 6858000"/>
                <a:gd name="connsiteX11" fmla="*/ 245105 w 712982"/>
                <a:gd name="connsiteY11" fmla="*/ 5991615 h 6858000"/>
                <a:gd name="connsiteX12" fmla="*/ 197441 w 712982"/>
                <a:gd name="connsiteY12" fmla="*/ 5807458 h 6858000"/>
                <a:gd name="connsiteX13" fmla="*/ 159115 w 712982"/>
                <a:gd name="connsiteY13" fmla="*/ 5727356 h 6858000"/>
                <a:gd name="connsiteX14" fmla="*/ 152306 w 712982"/>
                <a:gd name="connsiteY14" fmla="*/ 5705270 h 6858000"/>
                <a:gd name="connsiteX15" fmla="*/ 150939 w 712982"/>
                <a:gd name="connsiteY15" fmla="*/ 5580441 h 6858000"/>
                <a:gd name="connsiteX16" fmla="*/ 187956 w 712982"/>
                <a:gd name="connsiteY16" fmla="*/ 5482729 h 6858000"/>
                <a:gd name="connsiteX17" fmla="*/ 201902 w 712982"/>
                <a:gd name="connsiteY17" fmla="*/ 5463053 h 6858000"/>
                <a:gd name="connsiteX18" fmla="*/ 168174 w 712982"/>
                <a:gd name="connsiteY18" fmla="*/ 5205662 h 6858000"/>
                <a:gd name="connsiteX19" fmla="*/ 157186 w 712982"/>
                <a:gd name="connsiteY19" fmla="*/ 5166766 h 6858000"/>
                <a:gd name="connsiteX20" fmla="*/ 163999 w 712982"/>
                <a:gd name="connsiteY20" fmla="*/ 4972256 h 6858000"/>
                <a:gd name="connsiteX21" fmla="*/ 163388 w 712982"/>
                <a:gd name="connsiteY21" fmla="*/ 4915833 h 6858000"/>
                <a:gd name="connsiteX22" fmla="*/ 166361 w 712982"/>
                <a:gd name="connsiteY22" fmla="*/ 4712964 h 6858000"/>
                <a:gd name="connsiteX23" fmla="*/ 140122 w 712982"/>
                <a:gd name="connsiteY23" fmla="*/ 4687152 h 6858000"/>
                <a:gd name="connsiteX24" fmla="*/ 73058 w 712982"/>
                <a:gd name="connsiteY24" fmla="*/ 4611951 h 6858000"/>
                <a:gd name="connsiteX25" fmla="*/ 3979 w 712982"/>
                <a:gd name="connsiteY25" fmla="*/ 4456771 h 6858000"/>
                <a:gd name="connsiteX26" fmla="*/ 2091 w 712982"/>
                <a:gd name="connsiteY26" fmla="*/ 4412781 h 6858000"/>
                <a:gd name="connsiteX27" fmla="*/ 75905 w 712982"/>
                <a:gd name="connsiteY27" fmla="*/ 4292897 h 6858000"/>
                <a:gd name="connsiteX28" fmla="*/ 104434 w 712982"/>
                <a:gd name="connsiteY28" fmla="*/ 4235333 h 6858000"/>
                <a:gd name="connsiteX29" fmla="*/ 151065 w 712982"/>
                <a:gd name="connsiteY29" fmla="*/ 4075686 h 6858000"/>
                <a:gd name="connsiteX30" fmla="*/ 161243 w 712982"/>
                <a:gd name="connsiteY30" fmla="*/ 4061695 h 6858000"/>
                <a:gd name="connsiteX31" fmla="*/ 286285 w 712982"/>
                <a:gd name="connsiteY31" fmla="*/ 3933862 h 6858000"/>
                <a:gd name="connsiteX32" fmla="*/ 306926 w 712982"/>
                <a:gd name="connsiteY32" fmla="*/ 3905847 h 6858000"/>
                <a:gd name="connsiteX33" fmla="*/ 340015 w 712982"/>
                <a:gd name="connsiteY33" fmla="*/ 3871199 h 6858000"/>
                <a:gd name="connsiteX34" fmla="*/ 400111 w 712982"/>
                <a:gd name="connsiteY34" fmla="*/ 3767743 h 6858000"/>
                <a:gd name="connsiteX35" fmla="*/ 409694 w 712982"/>
                <a:gd name="connsiteY35" fmla="*/ 3646690 h 6858000"/>
                <a:gd name="connsiteX36" fmla="*/ 428447 w 712982"/>
                <a:gd name="connsiteY36" fmla="*/ 3499752 h 6858000"/>
                <a:gd name="connsiteX37" fmla="*/ 445033 w 712982"/>
                <a:gd name="connsiteY37" fmla="*/ 3437349 h 6858000"/>
                <a:gd name="connsiteX38" fmla="*/ 471431 w 712982"/>
                <a:gd name="connsiteY38" fmla="*/ 3272018 h 6858000"/>
                <a:gd name="connsiteX39" fmla="*/ 495919 w 712982"/>
                <a:gd name="connsiteY39" fmla="*/ 3153432 h 6858000"/>
                <a:gd name="connsiteX40" fmla="*/ 499541 w 712982"/>
                <a:gd name="connsiteY40" fmla="*/ 2985907 h 6858000"/>
                <a:gd name="connsiteX41" fmla="*/ 491640 w 712982"/>
                <a:gd name="connsiteY41" fmla="*/ 2905697 h 6858000"/>
                <a:gd name="connsiteX42" fmla="*/ 586592 w 712982"/>
                <a:gd name="connsiteY42" fmla="*/ 2746325 h 6858000"/>
                <a:gd name="connsiteX43" fmla="*/ 647211 w 712982"/>
                <a:gd name="connsiteY43" fmla="*/ 2620857 h 6858000"/>
                <a:gd name="connsiteX44" fmla="*/ 598120 w 712982"/>
                <a:gd name="connsiteY44" fmla="*/ 2501248 h 6858000"/>
                <a:gd name="connsiteX45" fmla="*/ 560897 w 712982"/>
                <a:gd name="connsiteY45" fmla="*/ 2471368 h 6858000"/>
                <a:gd name="connsiteX46" fmla="*/ 506928 w 712982"/>
                <a:gd name="connsiteY46" fmla="*/ 2272389 h 6858000"/>
                <a:gd name="connsiteX47" fmla="*/ 474122 w 712982"/>
                <a:gd name="connsiteY47" fmla="*/ 1983284 h 6858000"/>
                <a:gd name="connsiteX48" fmla="*/ 349180 w 712982"/>
                <a:gd name="connsiteY48" fmla="*/ 1510207 h 6858000"/>
                <a:gd name="connsiteX49" fmla="*/ 306451 w 712982"/>
                <a:gd name="connsiteY49" fmla="*/ 1430003 h 6858000"/>
                <a:gd name="connsiteX50" fmla="*/ 287747 w 712982"/>
                <a:gd name="connsiteY50" fmla="*/ 1336633 h 6858000"/>
                <a:gd name="connsiteX51" fmla="*/ 304326 w 712982"/>
                <a:gd name="connsiteY51" fmla="*/ 1298229 h 6858000"/>
                <a:gd name="connsiteX52" fmla="*/ 317671 w 712982"/>
                <a:gd name="connsiteY52" fmla="*/ 1136667 h 6858000"/>
                <a:gd name="connsiteX53" fmla="*/ 314959 w 712982"/>
                <a:gd name="connsiteY53" fmla="*/ 1106522 h 6858000"/>
                <a:gd name="connsiteX54" fmla="*/ 290675 w 712982"/>
                <a:gd name="connsiteY54" fmla="*/ 1004980 h 6858000"/>
                <a:gd name="connsiteX55" fmla="*/ 272712 w 712982"/>
                <a:gd name="connsiteY55" fmla="*/ 910357 h 6858000"/>
                <a:gd name="connsiteX56" fmla="*/ 270963 w 712982"/>
                <a:gd name="connsiteY56" fmla="*/ 667028 h 6858000"/>
                <a:gd name="connsiteX57" fmla="*/ 244986 w 712982"/>
                <a:gd name="connsiteY57" fmla="*/ 483131 h 6858000"/>
                <a:gd name="connsiteX58" fmla="*/ 241465 w 712982"/>
                <a:gd name="connsiteY58" fmla="*/ 397465 h 6858000"/>
                <a:gd name="connsiteX59" fmla="*/ 244890 w 712982"/>
                <a:gd name="connsiteY59" fmla="*/ 348507 h 6858000"/>
                <a:gd name="connsiteX60" fmla="*/ 293439 w 712982"/>
                <a:gd name="connsiteY60" fmla="*/ 233141 h 6858000"/>
                <a:gd name="connsiteX61" fmla="*/ 300513 w 712982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2" h="6858000">
                  <a:moveTo>
                    <a:pt x="280560" y="0"/>
                  </a:moveTo>
                  <a:lnTo>
                    <a:pt x="712982" y="0"/>
                  </a:lnTo>
                  <a:lnTo>
                    <a:pt x="712982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7B054CB-4DA3-4EDD-B196-A5DDD1E4E6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479015" y="0"/>
              <a:ext cx="712985" cy="6858000"/>
            </a:xfrm>
            <a:custGeom>
              <a:avLst/>
              <a:gdLst>
                <a:gd name="connsiteX0" fmla="*/ 280560 w 712985"/>
                <a:gd name="connsiteY0" fmla="*/ 0 h 6858000"/>
                <a:gd name="connsiteX1" fmla="*/ 712985 w 712985"/>
                <a:gd name="connsiteY1" fmla="*/ 0 h 6858000"/>
                <a:gd name="connsiteX2" fmla="*/ 712985 w 712985"/>
                <a:gd name="connsiteY2" fmla="*/ 6858000 h 6858000"/>
                <a:gd name="connsiteX3" fmla="*/ 372527 w 712985"/>
                <a:gd name="connsiteY3" fmla="*/ 6858000 h 6858000"/>
                <a:gd name="connsiteX4" fmla="*/ 372901 w 712985"/>
                <a:gd name="connsiteY4" fmla="*/ 6835810 h 6858000"/>
                <a:gd name="connsiteX5" fmla="*/ 363017 w 712985"/>
                <a:gd name="connsiteY5" fmla="*/ 6518145 h 6858000"/>
                <a:gd name="connsiteX6" fmla="*/ 310498 w 712985"/>
                <a:gd name="connsiteY6" fmla="*/ 6393936 h 6858000"/>
                <a:gd name="connsiteX7" fmla="*/ 305420 w 712985"/>
                <a:gd name="connsiteY7" fmla="*/ 6355564 h 6858000"/>
                <a:gd name="connsiteX8" fmla="*/ 311030 w 712985"/>
                <a:gd name="connsiteY8" fmla="*/ 6267729 h 6858000"/>
                <a:gd name="connsiteX9" fmla="*/ 281440 w 712985"/>
                <a:gd name="connsiteY9" fmla="*/ 6090959 h 6858000"/>
                <a:gd name="connsiteX10" fmla="*/ 258928 w 712985"/>
                <a:gd name="connsiteY10" fmla="*/ 6026981 h 6858000"/>
                <a:gd name="connsiteX11" fmla="*/ 245105 w 712985"/>
                <a:gd name="connsiteY11" fmla="*/ 5991615 h 6858000"/>
                <a:gd name="connsiteX12" fmla="*/ 197441 w 712985"/>
                <a:gd name="connsiteY12" fmla="*/ 5807458 h 6858000"/>
                <a:gd name="connsiteX13" fmla="*/ 159115 w 712985"/>
                <a:gd name="connsiteY13" fmla="*/ 5727356 h 6858000"/>
                <a:gd name="connsiteX14" fmla="*/ 152306 w 712985"/>
                <a:gd name="connsiteY14" fmla="*/ 5705270 h 6858000"/>
                <a:gd name="connsiteX15" fmla="*/ 150939 w 712985"/>
                <a:gd name="connsiteY15" fmla="*/ 5580441 h 6858000"/>
                <a:gd name="connsiteX16" fmla="*/ 187956 w 712985"/>
                <a:gd name="connsiteY16" fmla="*/ 5482729 h 6858000"/>
                <a:gd name="connsiteX17" fmla="*/ 201902 w 712985"/>
                <a:gd name="connsiteY17" fmla="*/ 5463053 h 6858000"/>
                <a:gd name="connsiteX18" fmla="*/ 168174 w 712985"/>
                <a:gd name="connsiteY18" fmla="*/ 5205662 h 6858000"/>
                <a:gd name="connsiteX19" fmla="*/ 157186 w 712985"/>
                <a:gd name="connsiteY19" fmla="*/ 5166766 h 6858000"/>
                <a:gd name="connsiteX20" fmla="*/ 163999 w 712985"/>
                <a:gd name="connsiteY20" fmla="*/ 4972256 h 6858000"/>
                <a:gd name="connsiteX21" fmla="*/ 163388 w 712985"/>
                <a:gd name="connsiteY21" fmla="*/ 4915833 h 6858000"/>
                <a:gd name="connsiteX22" fmla="*/ 166361 w 712985"/>
                <a:gd name="connsiteY22" fmla="*/ 4712964 h 6858000"/>
                <a:gd name="connsiteX23" fmla="*/ 140122 w 712985"/>
                <a:gd name="connsiteY23" fmla="*/ 4687152 h 6858000"/>
                <a:gd name="connsiteX24" fmla="*/ 73058 w 712985"/>
                <a:gd name="connsiteY24" fmla="*/ 4611951 h 6858000"/>
                <a:gd name="connsiteX25" fmla="*/ 3979 w 712985"/>
                <a:gd name="connsiteY25" fmla="*/ 4456771 h 6858000"/>
                <a:gd name="connsiteX26" fmla="*/ 2091 w 712985"/>
                <a:gd name="connsiteY26" fmla="*/ 4412781 h 6858000"/>
                <a:gd name="connsiteX27" fmla="*/ 75905 w 712985"/>
                <a:gd name="connsiteY27" fmla="*/ 4292897 h 6858000"/>
                <a:gd name="connsiteX28" fmla="*/ 104434 w 712985"/>
                <a:gd name="connsiteY28" fmla="*/ 4235333 h 6858000"/>
                <a:gd name="connsiteX29" fmla="*/ 151065 w 712985"/>
                <a:gd name="connsiteY29" fmla="*/ 4075686 h 6858000"/>
                <a:gd name="connsiteX30" fmla="*/ 161243 w 712985"/>
                <a:gd name="connsiteY30" fmla="*/ 4061695 h 6858000"/>
                <a:gd name="connsiteX31" fmla="*/ 286285 w 712985"/>
                <a:gd name="connsiteY31" fmla="*/ 3933862 h 6858000"/>
                <a:gd name="connsiteX32" fmla="*/ 306926 w 712985"/>
                <a:gd name="connsiteY32" fmla="*/ 3905847 h 6858000"/>
                <a:gd name="connsiteX33" fmla="*/ 340015 w 712985"/>
                <a:gd name="connsiteY33" fmla="*/ 3871199 h 6858000"/>
                <a:gd name="connsiteX34" fmla="*/ 400111 w 712985"/>
                <a:gd name="connsiteY34" fmla="*/ 3767743 h 6858000"/>
                <a:gd name="connsiteX35" fmla="*/ 409694 w 712985"/>
                <a:gd name="connsiteY35" fmla="*/ 3646690 h 6858000"/>
                <a:gd name="connsiteX36" fmla="*/ 428447 w 712985"/>
                <a:gd name="connsiteY36" fmla="*/ 3499752 h 6858000"/>
                <a:gd name="connsiteX37" fmla="*/ 445033 w 712985"/>
                <a:gd name="connsiteY37" fmla="*/ 3437349 h 6858000"/>
                <a:gd name="connsiteX38" fmla="*/ 471431 w 712985"/>
                <a:gd name="connsiteY38" fmla="*/ 3272018 h 6858000"/>
                <a:gd name="connsiteX39" fmla="*/ 495919 w 712985"/>
                <a:gd name="connsiteY39" fmla="*/ 3153432 h 6858000"/>
                <a:gd name="connsiteX40" fmla="*/ 499541 w 712985"/>
                <a:gd name="connsiteY40" fmla="*/ 2985907 h 6858000"/>
                <a:gd name="connsiteX41" fmla="*/ 491640 w 712985"/>
                <a:gd name="connsiteY41" fmla="*/ 2905697 h 6858000"/>
                <a:gd name="connsiteX42" fmla="*/ 586592 w 712985"/>
                <a:gd name="connsiteY42" fmla="*/ 2746325 h 6858000"/>
                <a:gd name="connsiteX43" fmla="*/ 647211 w 712985"/>
                <a:gd name="connsiteY43" fmla="*/ 2620857 h 6858000"/>
                <a:gd name="connsiteX44" fmla="*/ 598120 w 712985"/>
                <a:gd name="connsiteY44" fmla="*/ 2501248 h 6858000"/>
                <a:gd name="connsiteX45" fmla="*/ 560897 w 712985"/>
                <a:gd name="connsiteY45" fmla="*/ 2471368 h 6858000"/>
                <a:gd name="connsiteX46" fmla="*/ 506928 w 712985"/>
                <a:gd name="connsiteY46" fmla="*/ 2272389 h 6858000"/>
                <a:gd name="connsiteX47" fmla="*/ 474122 w 712985"/>
                <a:gd name="connsiteY47" fmla="*/ 1983284 h 6858000"/>
                <a:gd name="connsiteX48" fmla="*/ 349180 w 712985"/>
                <a:gd name="connsiteY48" fmla="*/ 1510207 h 6858000"/>
                <a:gd name="connsiteX49" fmla="*/ 306451 w 712985"/>
                <a:gd name="connsiteY49" fmla="*/ 1430003 h 6858000"/>
                <a:gd name="connsiteX50" fmla="*/ 287747 w 712985"/>
                <a:gd name="connsiteY50" fmla="*/ 1336633 h 6858000"/>
                <a:gd name="connsiteX51" fmla="*/ 304326 w 712985"/>
                <a:gd name="connsiteY51" fmla="*/ 1298229 h 6858000"/>
                <a:gd name="connsiteX52" fmla="*/ 317671 w 712985"/>
                <a:gd name="connsiteY52" fmla="*/ 1136667 h 6858000"/>
                <a:gd name="connsiteX53" fmla="*/ 314959 w 712985"/>
                <a:gd name="connsiteY53" fmla="*/ 1106522 h 6858000"/>
                <a:gd name="connsiteX54" fmla="*/ 290675 w 712985"/>
                <a:gd name="connsiteY54" fmla="*/ 1004980 h 6858000"/>
                <a:gd name="connsiteX55" fmla="*/ 272712 w 712985"/>
                <a:gd name="connsiteY55" fmla="*/ 910357 h 6858000"/>
                <a:gd name="connsiteX56" fmla="*/ 270963 w 712985"/>
                <a:gd name="connsiteY56" fmla="*/ 667028 h 6858000"/>
                <a:gd name="connsiteX57" fmla="*/ 244986 w 712985"/>
                <a:gd name="connsiteY57" fmla="*/ 483131 h 6858000"/>
                <a:gd name="connsiteX58" fmla="*/ 241465 w 712985"/>
                <a:gd name="connsiteY58" fmla="*/ 397465 h 6858000"/>
                <a:gd name="connsiteX59" fmla="*/ 244890 w 712985"/>
                <a:gd name="connsiteY59" fmla="*/ 348507 h 6858000"/>
                <a:gd name="connsiteX60" fmla="*/ 293439 w 712985"/>
                <a:gd name="connsiteY60" fmla="*/ 233141 h 6858000"/>
                <a:gd name="connsiteX61" fmla="*/ 300513 w 712985"/>
                <a:gd name="connsiteY61" fmla="*/ 172069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</a:cxnLst>
              <a:rect l="l" t="t" r="r" b="b"/>
              <a:pathLst>
                <a:path w="712985" h="6858000">
                  <a:moveTo>
                    <a:pt x="280560" y="0"/>
                  </a:moveTo>
                  <a:lnTo>
                    <a:pt x="712985" y="0"/>
                  </a:lnTo>
                  <a:lnTo>
                    <a:pt x="712985" y="6858000"/>
                  </a:lnTo>
                  <a:lnTo>
                    <a:pt x="372527" y="6858000"/>
                  </a:lnTo>
                  <a:lnTo>
                    <a:pt x="372901" y="6835810"/>
                  </a:lnTo>
                  <a:cubicBezTo>
                    <a:pt x="343741" y="6729822"/>
                    <a:pt x="373381" y="6623551"/>
                    <a:pt x="363017" y="6518145"/>
                  </a:cubicBezTo>
                  <a:cubicBezTo>
                    <a:pt x="358372" y="6470360"/>
                    <a:pt x="362468" y="6422202"/>
                    <a:pt x="310498" y="6393936"/>
                  </a:cubicBezTo>
                  <a:cubicBezTo>
                    <a:pt x="303659" y="6390296"/>
                    <a:pt x="304819" y="6368800"/>
                    <a:pt x="305420" y="6355564"/>
                  </a:cubicBezTo>
                  <a:cubicBezTo>
                    <a:pt x="306594" y="6326166"/>
                    <a:pt x="314451" y="6296329"/>
                    <a:pt x="311030" y="6267729"/>
                  </a:cubicBezTo>
                  <a:cubicBezTo>
                    <a:pt x="304253" y="6208466"/>
                    <a:pt x="293104" y="6149393"/>
                    <a:pt x="281440" y="6090959"/>
                  </a:cubicBezTo>
                  <a:cubicBezTo>
                    <a:pt x="276978" y="6068911"/>
                    <a:pt x="266829" y="6048361"/>
                    <a:pt x="258928" y="6026981"/>
                  </a:cubicBezTo>
                  <a:cubicBezTo>
                    <a:pt x="254416" y="6015184"/>
                    <a:pt x="244605" y="6003083"/>
                    <a:pt x="245105" y="5991615"/>
                  </a:cubicBezTo>
                  <a:cubicBezTo>
                    <a:pt x="248075" y="5925141"/>
                    <a:pt x="216651" y="5867990"/>
                    <a:pt x="197441" y="5807458"/>
                  </a:cubicBezTo>
                  <a:cubicBezTo>
                    <a:pt x="188523" y="5779456"/>
                    <a:pt x="171697" y="5754078"/>
                    <a:pt x="159115" y="5727356"/>
                  </a:cubicBezTo>
                  <a:cubicBezTo>
                    <a:pt x="155717" y="5720411"/>
                    <a:pt x="152517" y="5712566"/>
                    <a:pt x="152306" y="5705270"/>
                  </a:cubicBezTo>
                  <a:cubicBezTo>
                    <a:pt x="151252" y="5663532"/>
                    <a:pt x="151674" y="5621922"/>
                    <a:pt x="150939" y="5580441"/>
                  </a:cubicBezTo>
                  <a:cubicBezTo>
                    <a:pt x="150326" y="5542748"/>
                    <a:pt x="147369" y="5505023"/>
                    <a:pt x="187956" y="5482729"/>
                  </a:cubicBezTo>
                  <a:cubicBezTo>
                    <a:pt x="194324" y="5479395"/>
                    <a:pt x="198291" y="5470181"/>
                    <a:pt x="201902" y="5463053"/>
                  </a:cubicBezTo>
                  <a:cubicBezTo>
                    <a:pt x="257480" y="5353065"/>
                    <a:pt x="249730" y="5298303"/>
                    <a:pt x="168174" y="5205662"/>
                  </a:cubicBezTo>
                  <a:cubicBezTo>
                    <a:pt x="159805" y="5196040"/>
                    <a:pt x="152161" y="5174340"/>
                    <a:pt x="157186" y="5166766"/>
                  </a:cubicBezTo>
                  <a:cubicBezTo>
                    <a:pt x="198743" y="5102508"/>
                    <a:pt x="186477" y="5038579"/>
                    <a:pt x="163999" y="4972256"/>
                  </a:cubicBezTo>
                  <a:cubicBezTo>
                    <a:pt x="158020" y="4955056"/>
                    <a:pt x="155299" y="4930181"/>
                    <a:pt x="163388" y="4915833"/>
                  </a:cubicBezTo>
                  <a:cubicBezTo>
                    <a:pt x="200708" y="4847649"/>
                    <a:pt x="186907" y="4780374"/>
                    <a:pt x="166361" y="4712964"/>
                  </a:cubicBezTo>
                  <a:cubicBezTo>
                    <a:pt x="163165" y="4702485"/>
                    <a:pt x="150748" y="4690669"/>
                    <a:pt x="140122" y="4687152"/>
                  </a:cubicBezTo>
                  <a:cubicBezTo>
                    <a:pt x="102452" y="4674589"/>
                    <a:pt x="86917" y="4644970"/>
                    <a:pt x="73058" y="4611951"/>
                  </a:cubicBezTo>
                  <a:cubicBezTo>
                    <a:pt x="50686" y="4559957"/>
                    <a:pt x="25516" y="4509149"/>
                    <a:pt x="3979" y="4456771"/>
                  </a:cubicBezTo>
                  <a:cubicBezTo>
                    <a:pt x="-1236" y="4443877"/>
                    <a:pt x="-726" y="4427139"/>
                    <a:pt x="2091" y="4412781"/>
                  </a:cubicBezTo>
                  <a:cubicBezTo>
                    <a:pt x="11653" y="4363733"/>
                    <a:pt x="45382" y="4329603"/>
                    <a:pt x="75905" y="4292897"/>
                  </a:cubicBezTo>
                  <a:cubicBezTo>
                    <a:pt x="89361" y="4276787"/>
                    <a:pt x="97880" y="4255660"/>
                    <a:pt x="104434" y="4235333"/>
                  </a:cubicBezTo>
                  <a:cubicBezTo>
                    <a:pt x="121200" y="4182569"/>
                    <a:pt x="135523" y="4128901"/>
                    <a:pt x="151065" y="4075686"/>
                  </a:cubicBezTo>
                  <a:cubicBezTo>
                    <a:pt x="152552" y="4070549"/>
                    <a:pt x="157315" y="4065932"/>
                    <a:pt x="161243" y="4061695"/>
                  </a:cubicBezTo>
                  <a:cubicBezTo>
                    <a:pt x="202828" y="4019095"/>
                    <a:pt x="244731" y="3976753"/>
                    <a:pt x="286285" y="3933862"/>
                  </a:cubicBezTo>
                  <a:cubicBezTo>
                    <a:pt x="294168" y="3925683"/>
                    <a:pt x="299393" y="3914571"/>
                    <a:pt x="306926" y="3905847"/>
                  </a:cubicBezTo>
                  <a:cubicBezTo>
                    <a:pt x="317292" y="3893589"/>
                    <a:pt x="326766" y="3878502"/>
                    <a:pt x="340015" y="3871199"/>
                  </a:cubicBezTo>
                  <a:cubicBezTo>
                    <a:pt x="381725" y="3848490"/>
                    <a:pt x="396760" y="3812013"/>
                    <a:pt x="400111" y="3767743"/>
                  </a:cubicBezTo>
                  <a:cubicBezTo>
                    <a:pt x="403294" y="3727294"/>
                    <a:pt x="405323" y="3686973"/>
                    <a:pt x="409694" y="3646690"/>
                  </a:cubicBezTo>
                  <a:cubicBezTo>
                    <a:pt x="414852" y="3597538"/>
                    <a:pt x="420910" y="3548579"/>
                    <a:pt x="428447" y="3499752"/>
                  </a:cubicBezTo>
                  <a:cubicBezTo>
                    <a:pt x="431696" y="3478619"/>
                    <a:pt x="435683" y="3456228"/>
                    <a:pt x="445033" y="3437349"/>
                  </a:cubicBezTo>
                  <a:cubicBezTo>
                    <a:pt x="470858" y="3384475"/>
                    <a:pt x="486179" y="3329236"/>
                    <a:pt x="471431" y="3272018"/>
                  </a:cubicBezTo>
                  <a:cubicBezTo>
                    <a:pt x="459682" y="3226180"/>
                    <a:pt x="472474" y="3185267"/>
                    <a:pt x="495919" y="3153432"/>
                  </a:cubicBezTo>
                  <a:cubicBezTo>
                    <a:pt x="538461" y="3095505"/>
                    <a:pt x="521296" y="3040311"/>
                    <a:pt x="499541" y="2985907"/>
                  </a:cubicBezTo>
                  <a:cubicBezTo>
                    <a:pt x="488276" y="2957871"/>
                    <a:pt x="486838" y="2934028"/>
                    <a:pt x="491640" y="2905697"/>
                  </a:cubicBezTo>
                  <a:cubicBezTo>
                    <a:pt x="502898" y="2840071"/>
                    <a:pt x="547705" y="2792141"/>
                    <a:pt x="586592" y="2746325"/>
                  </a:cubicBezTo>
                  <a:cubicBezTo>
                    <a:pt x="619786" y="2707275"/>
                    <a:pt x="636305" y="2665661"/>
                    <a:pt x="647211" y="2620857"/>
                  </a:cubicBezTo>
                  <a:cubicBezTo>
                    <a:pt x="661216" y="2564298"/>
                    <a:pt x="648982" y="2522027"/>
                    <a:pt x="598120" y="2501248"/>
                  </a:cubicBezTo>
                  <a:cubicBezTo>
                    <a:pt x="583733" y="2495506"/>
                    <a:pt x="566431" y="2484521"/>
                    <a:pt x="560897" y="2471368"/>
                  </a:cubicBezTo>
                  <a:cubicBezTo>
                    <a:pt x="533469" y="2407931"/>
                    <a:pt x="496686" y="2344634"/>
                    <a:pt x="506928" y="2272389"/>
                  </a:cubicBezTo>
                  <a:cubicBezTo>
                    <a:pt x="520879" y="2172517"/>
                    <a:pt x="509052" y="2077807"/>
                    <a:pt x="474122" y="1983284"/>
                  </a:cubicBezTo>
                  <a:cubicBezTo>
                    <a:pt x="417537" y="1829959"/>
                    <a:pt x="358639" y="1676886"/>
                    <a:pt x="349180" y="1510207"/>
                  </a:cubicBezTo>
                  <a:cubicBezTo>
                    <a:pt x="347619" y="1482573"/>
                    <a:pt x="326399" y="1451821"/>
                    <a:pt x="306451" y="1430003"/>
                  </a:cubicBezTo>
                  <a:cubicBezTo>
                    <a:pt x="268511" y="1388202"/>
                    <a:pt x="266127" y="1390512"/>
                    <a:pt x="287747" y="1336633"/>
                  </a:cubicBezTo>
                  <a:cubicBezTo>
                    <a:pt x="293070" y="1323756"/>
                    <a:pt x="295470" y="1308272"/>
                    <a:pt x="304326" y="1298229"/>
                  </a:cubicBezTo>
                  <a:cubicBezTo>
                    <a:pt x="349361" y="1247057"/>
                    <a:pt x="331041" y="1191986"/>
                    <a:pt x="317671" y="1136667"/>
                  </a:cubicBezTo>
                  <a:cubicBezTo>
                    <a:pt x="315148" y="1126990"/>
                    <a:pt x="311827" y="1115354"/>
                    <a:pt x="314959" y="1106522"/>
                  </a:cubicBezTo>
                  <a:cubicBezTo>
                    <a:pt x="329032" y="1066641"/>
                    <a:pt x="319157" y="1035231"/>
                    <a:pt x="290675" y="1004980"/>
                  </a:cubicBezTo>
                  <a:cubicBezTo>
                    <a:pt x="266138" y="978690"/>
                    <a:pt x="249805" y="947108"/>
                    <a:pt x="272712" y="910357"/>
                  </a:cubicBezTo>
                  <a:cubicBezTo>
                    <a:pt x="323486" y="828702"/>
                    <a:pt x="317578" y="747981"/>
                    <a:pt x="270963" y="667028"/>
                  </a:cubicBezTo>
                  <a:cubicBezTo>
                    <a:pt x="237707" y="609204"/>
                    <a:pt x="225082" y="549995"/>
                    <a:pt x="244986" y="483131"/>
                  </a:cubicBezTo>
                  <a:cubicBezTo>
                    <a:pt x="252708" y="457408"/>
                    <a:pt x="242285" y="426353"/>
                    <a:pt x="241465" y="397465"/>
                  </a:cubicBezTo>
                  <a:cubicBezTo>
                    <a:pt x="240850" y="381142"/>
                    <a:pt x="239176" y="363176"/>
                    <a:pt x="244890" y="348507"/>
                  </a:cubicBezTo>
                  <a:cubicBezTo>
                    <a:pt x="259350" y="309454"/>
                    <a:pt x="279299" y="272445"/>
                    <a:pt x="293439" y="233141"/>
                  </a:cubicBezTo>
                  <a:cubicBezTo>
                    <a:pt x="300152" y="214256"/>
                    <a:pt x="302437" y="192349"/>
                    <a:pt x="300513" y="172069"/>
                  </a:cubicBezTo>
                  <a:close/>
                </a:path>
              </a:pathLst>
            </a:custGeom>
            <a:blipFill>
              <a:blip r:embed="rId2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12188824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6740" y="0"/>
            <a:ext cx="4062085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6190" y="-5306190"/>
            <a:ext cx="1576446" cy="12188827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239" y="348865"/>
            <a:ext cx="10041408" cy="877729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FFFFFF"/>
                </a:solidFill>
              </a:rPr>
              <a:t>Arhitectura</a:t>
            </a:r>
            <a:r>
              <a:rPr lang="en-US" sz="4000" dirty="0">
                <a:solidFill>
                  <a:srgbClr val="FFFFFF"/>
                </a:solidFill>
              </a:rPr>
              <a:t> </a:t>
            </a:r>
            <a:r>
              <a:rPr lang="en-US" sz="4000" dirty="0" err="1">
                <a:solidFill>
                  <a:srgbClr val="FFFFFF"/>
                </a:solidFill>
              </a:rPr>
              <a:t>sistemului</a:t>
            </a:r>
            <a:r>
              <a:rPr lang="en-US" sz="4000" dirty="0">
                <a:solidFill>
                  <a:srgbClr val="FFFFFF"/>
                </a:solidFill>
              </a:rPr>
              <a:t> - Hardware</a:t>
            </a:r>
          </a:p>
        </p:txBody>
      </p:sp>
      <p:graphicFrame>
        <p:nvGraphicFramePr>
          <p:cNvPr id="8" name="Rectangle 3">
            <a:extLst>
              <a:ext uri="{FF2B5EF4-FFF2-40B4-BE49-F238E27FC236}">
                <a16:creationId xmlns:a16="http://schemas.microsoft.com/office/drawing/2014/main" id="{2D479173-16E2-0AE8-2A99-FB59444E50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131946"/>
              </p:ext>
            </p:extLst>
          </p:nvPr>
        </p:nvGraphicFramePr>
        <p:xfrm>
          <a:off x="643888" y="2112579"/>
          <a:ext cx="10924983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0DFC902-7D23-471A-B557-B6B6917D7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" y="-5705"/>
            <a:ext cx="12188816" cy="169434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6549" y="637762"/>
            <a:ext cx="9885921" cy="900131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bg1"/>
                </a:solidFill>
              </a:rPr>
              <a:t>Arhitectura</a:t>
            </a:r>
            <a:r>
              <a:rPr lang="en-US" sz="4000" dirty="0">
                <a:solidFill>
                  <a:schemeClr val="bg1"/>
                </a:solidFill>
              </a:rPr>
              <a:t> </a:t>
            </a:r>
            <a:r>
              <a:rPr lang="en-US" sz="4000" dirty="0" err="1">
                <a:solidFill>
                  <a:schemeClr val="bg1"/>
                </a:solidFill>
              </a:rPr>
              <a:t>sistemului</a:t>
            </a:r>
            <a:r>
              <a:rPr lang="en-US" sz="4000" dirty="0">
                <a:solidFill>
                  <a:schemeClr val="bg1"/>
                </a:solidFill>
              </a:rPr>
              <a:t> - Software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5D5633-D557-4DCA-982C-FF36EB7A1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688641"/>
            <a:ext cx="12188815" cy="5169359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50D3AD2-FA80-415F-A9CE-54D884561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56549" y="2010758"/>
            <a:ext cx="457071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5247" y="2217343"/>
            <a:ext cx="9878319" cy="395961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Backend:</a:t>
            </a:r>
            <a:r>
              <a:rPr lang="en-US" sz="2200"/>
              <a:t> Python cu framework Flask – gestionează logica chatbotului, autentificarea și comunicarea cu baza de date.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Frontend:</a:t>
            </a:r>
            <a:r>
              <a:rPr lang="en-US" sz="2200"/>
              <a:t> React – interfață modernă, interactivă și ușor de utilizat.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Bază de date:</a:t>
            </a:r>
            <a:r>
              <a:rPr lang="en-US" sz="2200"/>
              <a:t> PostgreSQL – stochează date despre utilizatori, simptome și programări.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Procesare AI/NLP:</a:t>
            </a:r>
            <a:r>
              <a:rPr lang="en-US" sz="2200"/>
              <a:t> modele de învățare automată pentru recunoașterea simptomelor și generarea de răspunsuri inteligente.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Containerizare:</a:t>
            </a:r>
            <a:r>
              <a:rPr lang="en-US" sz="2200"/>
              <a:t> Docker – pentru rularea serviciilor în medii izolate și ușor portabile.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/>
              <a:t>Integrare cu API-uri externe:</a:t>
            </a:r>
            <a:r>
              <a:rPr lang="en-US" sz="2200"/>
              <a:t> pentru programarea consultațiilor și actualizarea bazei medicale.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 err="1"/>
              <a:t>Arhitectura</a:t>
            </a:r>
            <a:r>
              <a:rPr dirty="0"/>
              <a:t> </a:t>
            </a:r>
            <a:r>
              <a:rPr dirty="0" err="1"/>
              <a:t>sistemului</a:t>
            </a:r>
            <a:r>
              <a:rPr dirty="0"/>
              <a:t> - </a:t>
            </a:r>
            <a:r>
              <a:rPr dirty="0" err="1"/>
              <a:t>Comunicații</a:t>
            </a:r>
            <a:endParaRPr dirty="0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E575DC0D-DCEE-4108-C72C-A58B4F73B92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59923" y="1778948"/>
          <a:ext cx="11945566" cy="40318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649</Words>
  <Application>Microsoft Office PowerPoint</Application>
  <PresentationFormat>Custom</PresentationFormat>
  <Paragraphs>69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Sistem de chatbot pentru asistență medicală folosind inteligență artificială</vt:lpstr>
      <vt:lpstr>Cuprins</vt:lpstr>
      <vt:lpstr>Introducere </vt:lpstr>
      <vt:lpstr>State-of-the-art în domeniu</vt:lpstr>
      <vt:lpstr>Metode / Tehnologii folosite</vt:lpstr>
      <vt:lpstr>Funcționalități proiectate</vt:lpstr>
      <vt:lpstr>Arhitectura sistemului - Hardware</vt:lpstr>
      <vt:lpstr>Arhitectura sistemului - Software</vt:lpstr>
      <vt:lpstr>Arhitectura sistemului - Comunicații</vt:lpstr>
      <vt:lpstr>Arhitectura sistemului - Mixtă</vt:lpstr>
      <vt:lpstr>Scenarii de utilizare</vt:lpstr>
      <vt:lpstr>Implementare Agile</vt:lpstr>
      <vt:lpstr>Concluzii și dezvoltări ulterioare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Mihnea Todoran</dc:creator>
  <cp:keywords/>
  <dc:description>generated using python-pptx</dc:description>
  <cp:lastModifiedBy>Mihnea Todoran</cp:lastModifiedBy>
  <cp:revision>5</cp:revision>
  <dcterms:created xsi:type="dcterms:W3CDTF">2013-01-27T09:14:16Z</dcterms:created>
  <dcterms:modified xsi:type="dcterms:W3CDTF">2025-04-16T09:42:31Z</dcterms:modified>
  <cp:category/>
</cp:coreProperties>
</file>