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03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9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4F80-BB45-43FC-B932-AC44CC238D3C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76DF-7546-4173-B4AD-396CEAE7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56"/>
            <a:ext cx="10146316" cy="6767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0" y="1551241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Typing Speed Test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114800"/>
            <a:ext cx="3429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48427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BADEA ANDREEA</a:t>
            </a:r>
          </a:p>
          <a:p>
            <a:r>
              <a:rPr lang="en-US" b="1" dirty="0" smtClean="0"/>
              <a:t>ENACHE ALEXANDRA ANAMARIA</a:t>
            </a:r>
          </a:p>
          <a:p>
            <a:r>
              <a:rPr lang="en-US" b="1" dirty="0" smtClean="0"/>
              <a:t>VRABIE MIHNEA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01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41">
            <a:off x="69350" y="32278"/>
            <a:ext cx="4737374" cy="477996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635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1066800" y="1971020"/>
            <a:ext cx="8077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Typing Speed Test …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047962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…un </a:t>
            </a:r>
            <a:r>
              <a:rPr lang="en-US" dirty="0" err="1" smtClean="0"/>
              <a:t>joc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care </a:t>
            </a:r>
            <a:r>
              <a:rPr lang="en-US" dirty="0" err="1" smtClean="0"/>
              <a:t>doresc</a:t>
            </a:r>
            <a:r>
              <a:rPr lang="en-US" dirty="0" smtClean="0"/>
              <a:t> </a:t>
            </a:r>
            <a:r>
              <a:rPr lang="en-US" dirty="0" err="1" smtClean="0"/>
              <a:t>sa-si</a:t>
            </a:r>
            <a:r>
              <a:rPr lang="en-US" dirty="0" smtClean="0"/>
              <a:t> </a:t>
            </a:r>
            <a:r>
              <a:rPr lang="en-US" dirty="0" err="1" smtClean="0"/>
              <a:t>testeze</a:t>
            </a:r>
            <a:r>
              <a:rPr lang="en-US" dirty="0" smtClean="0"/>
              <a:t> </a:t>
            </a:r>
            <a:r>
              <a:rPr lang="en-US" dirty="0" err="1" smtClean="0"/>
              <a:t>abilitatea</a:t>
            </a:r>
            <a:r>
              <a:rPr lang="en-US" dirty="0" smtClean="0"/>
              <a:t> de a </a:t>
            </a:r>
            <a:r>
              <a:rPr lang="en-US" dirty="0" err="1" smtClean="0"/>
              <a:t>tasta</a:t>
            </a:r>
            <a:r>
              <a:rPr lang="en-US" dirty="0" smtClean="0"/>
              <a:t>  rapid,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un mod bun de a </a:t>
            </a:r>
            <a:r>
              <a:rPr lang="en-US" dirty="0" err="1" smtClean="0"/>
              <a:t>exersa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423">
            <a:off x="6483865" y="3983794"/>
            <a:ext cx="2389585" cy="29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5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3622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__</a:t>
            </a:r>
            <a:r>
              <a:rPr lang="en-US" b="1" dirty="0" err="1" smtClean="0"/>
              <a:t>init</a:t>
            </a:r>
            <a:r>
              <a:rPr lang="en-US" b="1" dirty="0" smtClean="0"/>
              <a:t>__():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i</a:t>
            </a:r>
            <a:r>
              <a:rPr lang="en-US" dirty="0" err="1" smtClean="0"/>
              <a:t>nitializarea</a:t>
            </a:r>
            <a:r>
              <a:rPr lang="en-US" dirty="0" smtClean="0"/>
              <a:t> </a:t>
            </a:r>
            <a:r>
              <a:rPr lang="en-US" dirty="0" err="1" smtClean="0"/>
              <a:t>variabilelor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calarea</a:t>
            </a:r>
            <a:r>
              <a:rPr lang="en-US" dirty="0" smtClean="0"/>
              <a:t> </a:t>
            </a:r>
            <a:r>
              <a:rPr lang="en-US" dirty="0" err="1" smtClean="0"/>
              <a:t>ferestrei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etarea</a:t>
            </a:r>
            <a:r>
              <a:rPr lang="en-US" dirty="0" smtClean="0"/>
              <a:t> </a:t>
            </a:r>
            <a:r>
              <a:rPr lang="en-US" dirty="0" err="1" smtClean="0"/>
              <a:t>imaginilor</a:t>
            </a:r>
            <a:r>
              <a:rPr lang="en-US" dirty="0" smtClean="0"/>
              <a:t> de background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20" y="2590800"/>
            <a:ext cx="427228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4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212" y="2057400"/>
            <a:ext cx="394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draw_text</a:t>
            </a:r>
            <a:r>
              <a:rPr lang="en-US" b="1" dirty="0" smtClean="0"/>
              <a:t>():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fisarea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ecran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esenarea</a:t>
            </a:r>
            <a:r>
              <a:rPr lang="en-US" dirty="0" smtClean="0"/>
              <a:t> </a:t>
            </a:r>
            <a:r>
              <a:rPr lang="en-US" dirty="0" err="1" smtClean="0"/>
              <a:t>casutei</a:t>
            </a:r>
            <a:r>
              <a:rPr lang="en-US" dirty="0" smtClean="0"/>
              <a:t> de input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ctualizarea</a:t>
            </a:r>
            <a:r>
              <a:rPr lang="en-US" dirty="0" smtClean="0"/>
              <a:t> </a:t>
            </a:r>
            <a:r>
              <a:rPr lang="en-US" dirty="0" err="1" smtClean="0"/>
              <a:t>modificarilor</a:t>
            </a:r>
            <a:r>
              <a:rPr lang="en-US" dirty="0" smtClean="0"/>
              <a:t> </a:t>
            </a:r>
            <a:r>
              <a:rPr lang="en-US" dirty="0" err="1" smtClean="0"/>
              <a:t>facute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0644" y="3962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draw_text_icon</a:t>
            </a:r>
            <a:r>
              <a:rPr lang="en-US" b="1" dirty="0" smtClean="0"/>
              <a:t>():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ozitionarea</a:t>
            </a:r>
            <a:r>
              <a:rPr lang="en-US" dirty="0" smtClean="0"/>
              <a:t> </a:t>
            </a:r>
            <a:r>
              <a:rPr lang="en-US" dirty="0" err="1" smtClean="0"/>
              <a:t>butoanelor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56" y="1143000"/>
            <a:ext cx="3780932" cy="44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</a:t>
            </a:r>
            <a:r>
              <a:rPr lang="en-US" b="1" dirty="0" err="1" smtClean="0"/>
              <a:t>et_sentence</a:t>
            </a:r>
            <a:r>
              <a:rPr lang="en-US" b="1" dirty="0" smtClean="0"/>
              <a:t>():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eschiderea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din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preluata</a:t>
            </a:r>
            <a:r>
              <a:rPr lang="en-US" dirty="0" smtClean="0"/>
              <a:t> random </a:t>
            </a:r>
            <a:r>
              <a:rPr lang="en-US" dirty="0" err="1" smtClean="0"/>
              <a:t>propozitia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7888" y="4038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 </a:t>
            </a:r>
            <a:r>
              <a:rPr lang="en-US" b="1" dirty="0" err="1" smtClean="0"/>
              <a:t>fisiere</a:t>
            </a:r>
            <a:r>
              <a:rPr lang="en-US" b="1" dirty="0" smtClean="0"/>
              <a:t> text 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clasificare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dificultate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68" y="2374178"/>
            <a:ext cx="2685288" cy="2685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12" y="15240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01" y="18288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how_results</a:t>
            </a:r>
            <a:r>
              <a:rPr lang="en-US" b="1" dirty="0" smtClean="0"/>
              <a:t>():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calcularea</a:t>
            </a:r>
            <a:r>
              <a:rPr lang="en-US" dirty="0" smtClean="0"/>
              <a:t> </a:t>
            </a:r>
            <a:r>
              <a:rPr lang="en-US" dirty="0" err="1" smtClean="0"/>
              <a:t>vitezei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acuratetei</a:t>
            </a:r>
            <a:r>
              <a:rPr lang="en-US" dirty="0" smtClean="0"/>
              <a:t> de </a:t>
            </a:r>
            <a:r>
              <a:rPr lang="en-US" dirty="0" err="1" smtClean="0"/>
              <a:t>tastare</a:t>
            </a:r>
            <a:r>
              <a:rPr lang="en-US" dirty="0" smtClean="0"/>
              <a:t> a </a:t>
            </a:r>
            <a:r>
              <a:rPr lang="en-US" dirty="0" err="1" smtClean="0"/>
              <a:t>jucatorului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fisarea</a:t>
            </a:r>
            <a:r>
              <a:rPr lang="en-US" dirty="0" smtClean="0"/>
              <a:t> </a:t>
            </a:r>
            <a:r>
              <a:rPr lang="en-US" dirty="0" err="1" smtClean="0"/>
              <a:t>resultatelor</a:t>
            </a:r>
            <a:endParaRPr lang="en-US" dirty="0" smtClean="0"/>
          </a:p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42772" y="5029200"/>
                <a:ext cx="3647602" cy="53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WPM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𝑛𝑟</m:t>
                        </m:r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𝑐𝑢𝑣𝑖𝑛𝑡𝑒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5∗(</m:t>
                        </m:r>
                        <m:r>
                          <a:rPr lang="en-US" b="0" i="1" smtClean="0">
                            <a:latin typeface="Cambria Math"/>
                          </a:rPr>
                          <m:t>𝑡𝑖𝑚𝑝𝑢𝑙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𝑚𝑖𝑛𝑢𝑡𝑒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2" y="5029200"/>
                <a:ext cx="3647602" cy="530979"/>
              </a:xfrm>
              <a:prstGeom prst="rect">
                <a:avLst/>
              </a:prstGeom>
              <a:blipFill rotWithShape="1">
                <a:blip r:embed="rId2"/>
                <a:stretch>
                  <a:fillRect l="-1336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4114800"/>
                <a:ext cx="3647602" cy="51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Acuracy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𝑐𝑎𝑟𝑎𝑐𝑡𝑒𝑟𝑒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𝑐𝑜𝑟𝑒𝑐𝑡𝑒</m:t>
                        </m:r>
                        <m:r>
                          <a:rPr lang="en-US" b="0" i="1" smtClean="0">
                            <a:latin typeface="Cambria Math"/>
                          </a:rPr>
                          <m:t> ∗100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𝑛𝑟</m:t>
                        </m:r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r>
                          <a:rPr lang="en-US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𝑐𝑎𝑟𝑎𝑐𝑡𝑒𝑟𝑒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𝑝𝑟𝑜𝑝𝑜𝑧𝑖𝑡𝑖𝑒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800"/>
                <a:ext cx="3647602" cy="515975"/>
              </a:xfrm>
              <a:prstGeom prst="rect">
                <a:avLst/>
              </a:prstGeom>
              <a:blipFill rotWithShape="1">
                <a:blip r:embed="rId3"/>
                <a:stretch>
                  <a:fillRect l="-1505" r="-2007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1573" y="358312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Formule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24" y="4038600"/>
            <a:ext cx="4029983" cy="28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5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88" y="19812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un():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etoda</a:t>
            </a:r>
            <a:r>
              <a:rPr lang="en-US" dirty="0" smtClean="0"/>
              <a:t> </a:t>
            </a:r>
            <a:r>
              <a:rPr lang="en-US" dirty="0" err="1" smtClean="0"/>
              <a:t>principala</a:t>
            </a:r>
            <a:r>
              <a:rPr lang="en-US" dirty="0" smtClean="0"/>
              <a:t> –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ularea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erificarea</a:t>
            </a:r>
            <a:r>
              <a:rPr lang="en-US" dirty="0" smtClean="0"/>
              <a:t> </a:t>
            </a:r>
            <a:r>
              <a:rPr lang="en-US" dirty="0" err="1" smtClean="0"/>
              <a:t>pozitiei</a:t>
            </a:r>
            <a:r>
              <a:rPr lang="en-US" dirty="0" smtClean="0"/>
              <a:t> </a:t>
            </a:r>
            <a:r>
              <a:rPr lang="en-US" dirty="0" err="1" smtClean="0"/>
              <a:t>cursorului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erificarea</a:t>
            </a:r>
            <a:r>
              <a:rPr lang="en-US" dirty="0" smtClean="0"/>
              <a:t> </a:t>
            </a:r>
            <a:r>
              <a:rPr lang="en-US" dirty="0" err="1" smtClean="0"/>
              <a:t>apasarii</a:t>
            </a:r>
            <a:r>
              <a:rPr lang="en-US" dirty="0" smtClean="0"/>
              <a:t> </a:t>
            </a:r>
            <a:r>
              <a:rPr lang="en-US" dirty="0" err="1" smtClean="0"/>
              <a:t>tastelor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607559"/>
            <a:ext cx="5823832" cy="42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856" y="19812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eset():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esetarea</a:t>
            </a:r>
            <a:r>
              <a:rPr lang="en-US" dirty="0" smtClean="0"/>
              <a:t> </a:t>
            </a:r>
            <a:r>
              <a:rPr lang="en-US" dirty="0" err="1" smtClean="0"/>
              <a:t>variabilelor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pelarea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r>
              <a:rPr lang="en-US" dirty="0" smtClean="0"/>
              <a:t> de </a:t>
            </a:r>
            <a:r>
              <a:rPr lang="en-US" dirty="0" err="1" smtClean="0"/>
              <a:t>preluare</a:t>
            </a:r>
            <a:r>
              <a:rPr lang="en-US" dirty="0" smtClean="0"/>
              <a:t> a </a:t>
            </a:r>
            <a:r>
              <a:rPr lang="en-US" dirty="0" err="1" smtClean="0"/>
              <a:t>propozitiilor</a:t>
            </a:r>
            <a:r>
              <a:rPr lang="en-US" dirty="0" smtClean="0"/>
              <a:t> din </a:t>
            </a:r>
            <a:r>
              <a:rPr lang="en-US" dirty="0" err="1" smtClean="0"/>
              <a:t>fisier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pelarea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r>
              <a:rPr lang="en-US" dirty="0" smtClean="0"/>
              <a:t> de </a:t>
            </a:r>
            <a:r>
              <a:rPr lang="en-US" dirty="0" err="1" smtClean="0"/>
              <a:t>afisare</a:t>
            </a:r>
            <a:r>
              <a:rPr lang="en-US" dirty="0" smtClean="0"/>
              <a:t> a </a:t>
            </a:r>
            <a:r>
              <a:rPr lang="en-US" dirty="0" err="1" smtClean="0"/>
              <a:t>textului</a:t>
            </a:r>
            <a:r>
              <a:rPr lang="en-US" dirty="0" smtClean="0"/>
              <a:t> in </a:t>
            </a:r>
            <a:r>
              <a:rPr lang="en-US" dirty="0" err="1" smtClean="0"/>
              <a:t>ecran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14800"/>
            <a:ext cx="4286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2136648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 MULTUMIM PENTRU ATENTIE!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977329"/>
            <a:ext cx="3352800" cy="28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168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</dc:creator>
  <cp:lastModifiedBy>Andreea</cp:lastModifiedBy>
  <cp:revision>10</cp:revision>
  <dcterms:created xsi:type="dcterms:W3CDTF">2021-01-19T11:22:56Z</dcterms:created>
  <dcterms:modified xsi:type="dcterms:W3CDTF">2021-01-19T13:35:52Z</dcterms:modified>
</cp:coreProperties>
</file>