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1721-51F5-4513-A26B-052EF4E2A85C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79EC-27AD-471B-98C6-B55E0B0F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vert"/>
          <a:lstStyle/>
          <a:p>
            <a:r>
              <a:rPr lang="en-US" dirty="0" smtClean="0"/>
              <a:t>90 </a:t>
            </a:r>
            <a:r>
              <a:rPr lang="en-US" smtClean="0"/>
              <a:t>Degree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90 Degree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 Degree Test</dc:title>
  <dc:creator>randersen</dc:creator>
  <cp:lastModifiedBy>randersen</cp:lastModifiedBy>
  <cp:revision>1</cp:revision>
  <dcterms:created xsi:type="dcterms:W3CDTF">2011-11-03T21:55:44Z</dcterms:created>
  <dcterms:modified xsi:type="dcterms:W3CDTF">2011-11-03T21:58:32Z</dcterms:modified>
</cp:coreProperties>
</file>