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A8978-4CAD-425F-B2CB-FD4C99F6CD55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2BBE-D6B0-4CEB-9848-9D737482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0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A8978-4CAD-425F-B2CB-FD4C99F6CD55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2BBE-D6B0-4CEB-9848-9D737482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9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A8978-4CAD-425F-B2CB-FD4C99F6CD55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2BBE-D6B0-4CEB-9848-9D737482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0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A8978-4CAD-425F-B2CB-FD4C99F6CD55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2BBE-D6B0-4CEB-9848-9D737482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7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A8978-4CAD-425F-B2CB-FD4C99F6CD55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2BBE-D6B0-4CEB-9848-9D737482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0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A8978-4CAD-425F-B2CB-FD4C99F6CD55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2BBE-D6B0-4CEB-9848-9D737482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A8978-4CAD-425F-B2CB-FD4C99F6CD55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2BBE-D6B0-4CEB-9848-9D737482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8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A8978-4CAD-425F-B2CB-FD4C99F6CD55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2BBE-D6B0-4CEB-9848-9D737482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4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A8978-4CAD-425F-B2CB-FD4C99F6CD55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2BBE-D6B0-4CEB-9848-9D737482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5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A8978-4CAD-425F-B2CB-FD4C99F6CD55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2BBE-D6B0-4CEB-9848-9D737482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6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A8978-4CAD-425F-B2CB-FD4C99F6CD55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2BBE-D6B0-4CEB-9848-9D737482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7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A8978-4CAD-425F-B2CB-FD4C99F6CD55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12BBE-D6B0-4CEB-9848-9D737482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1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hlinkClick r:id="" action="ppaction://noaction">
                  <a:snd r:embed="rId2" name="applause.wav"/>
                </a:hlinkClick>
              </a:rPr>
              <a:t>Action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65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Action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Action Test</dc:title>
  <dc:creator>randersen</dc:creator>
  <cp:lastModifiedBy>randersen</cp:lastModifiedBy>
  <cp:revision>2</cp:revision>
  <dcterms:created xsi:type="dcterms:W3CDTF">2011-11-07T15:22:34Z</dcterms:created>
  <dcterms:modified xsi:type="dcterms:W3CDTF">2011-11-07T15:33:54Z</dcterms:modified>
</cp:coreProperties>
</file>