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6A41-CB77-4E51-A7D6-A78AA5D1D584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97E-8053-484B-9D77-BF3614A2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0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6A41-CB77-4E51-A7D6-A78AA5D1D584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97E-8053-484B-9D77-BF3614A2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3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6A41-CB77-4E51-A7D6-A78AA5D1D584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97E-8053-484B-9D77-BF3614A2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5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6A41-CB77-4E51-A7D6-A78AA5D1D584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97E-8053-484B-9D77-BF3614A2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6A41-CB77-4E51-A7D6-A78AA5D1D584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97E-8053-484B-9D77-BF3614A2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6A41-CB77-4E51-A7D6-A78AA5D1D584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97E-8053-484B-9D77-BF3614A2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0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6A41-CB77-4E51-A7D6-A78AA5D1D584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97E-8053-484B-9D77-BF3614A2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6A41-CB77-4E51-A7D6-A78AA5D1D584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97E-8053-484B-9D77-BF3614A2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6A41-CB77-4E51-A7D6-A78AA5D1D584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97E-8053-484B-9D77-BF3614A2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6A41-CB77-4E51-A7D6-A78AA5D1D584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97E-8053-484B-9D77-BF3614A2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0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6A41-CB77-4E51-A7D6-A78AA5D1D584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197E-8053-484B-9D77-BF3614A2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86A41-CB77-4E51-A7D6-A78AA5D1D584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4197E-8053-484B-9D77-BF3614A2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a test.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Another sentence goes here.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0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 test.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test.</dc:title>
  <dc:creator>Matt Valley</dc:creator>
  <cp:lastModifiedBy>Matt Valley</cp:lastModifiedBy>
  <cp:revision>1</cp:revision>
  <dcterms:created xsi:type="dcterms:W3CDTF">2013-01-14T05:59:59Z</dcterms:created>
  <dcterms:modified xsi:type="dcterms:W3CDTF">2013-01-14T06:00:26Z</dcterms:modified>
</cp:coreProperties>
</file>