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7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1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D77E-B8DE-49B5-9BD6-B71FB3FB46D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1BF9-41DF-496C-A3AE-96B2C9562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mtClean="0"/>
              <a:t>Style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Background Style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Style Test</dc:title>
  <dc:creator>randersen</dc:creator>
  <cp:lastModifiedBy>randersen</cp:lastModifiedBy>
  <cp:revision>1</cp:revision>
  <dcterms:created xsi:type="dcterms:W3CDTF">2011-11-07T16:01:41Z</dcterms:created>
  <dcterms:modified xsi:type="dcterms:W3CDTF">2011-11-07T16:02:14Z</dcterms:modified>
</cp:coreProperties>
</file>