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E0BB-FA1E-41DC-9D0F-5C14108F333F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DF57-8745-4A8A-A109-DBAADF38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5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E0BB-FA1E-41DC-9D0F-5C14108F333F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DF57-8745-4A8A-A109-DBAADF38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E0BB-FA1E-41DC-9D0F-5C14108F333F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DF57-8745-4A8A-A109-DBAADF38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6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E0BB-FA1E-41DC-9D0F-5C14108F333F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DF57-8745-4A8A-A109-DBAADF38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5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E0BB-FA1E-41DC-9D0F-5C14108F333F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DF57-8745-4A8A-A109-DBAADF38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E0BB-FA1E-41DC-9D0F-5C14108F333F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DF57-8745-4A8A-A109-DBAADF38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E0BB-FA1E-41DC-9D0F-5C14108F333F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DF57-8745-4A8A-A109-DBAADF38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9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E0BB-FA1E-41DC-9D0F-5C14108F333F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DF57-8745-4A8A-A109-DBAADF38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4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E0BB-FA1E-41DC-9D0F-5C14108F333F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DF57-8745-4A8A-A109-DBAADF38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0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E0BB-FA1E-41DC-9D0F-5C14108F333F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DF57-8745-4A8A-A109-DBAADF38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0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E0BB-FA1E-41DC-9D0F-5C14108F333F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DF57-8745-4A8A-A109-DBAADF38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6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AE0BB-FA1E-41DC-9D0F-5C14108F333F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FDF57-8745-4A8A-A109-DBAADF38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2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6600" smtClean="0"/>
              <a:t>BIG FONT</a:t>
            </a:r>
            <a:endParaRPr lang="en-US" sz="16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2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BIG FONT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FONT</dc:title>
  <dc:creator>randersen</dc:creator>
  <cp:lastModifiedBy>randersen</cp:lastModifiedBy>
  <cp:revision>1</cp:revision>
  <dcterms:created xsi:type="dcterms:W3CDTF">2011-11-03T21:29:53Z</dcterms:created>
  <dcterms:modified xsi:type="dcterms:W3CDTF">2011-11-03T21:30:12Z</dcterms:modified>
</cp:coreProperties>
</file>