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2A87-1616-4A6A-9CA2-450EB6E858B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ACDC-AD97-4E71-A45A-8BB2CE06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BLOCK ALIGN STUFF IS DOING STUFFF STUFF </a:t>
            </a:r>
            <a:r>
              <a:rPr lang="en-US" dirty="0" err="1" smtClean="0"/>
              <a:t>STUFF</a:t>
            </a:r>
            <a:r>
              <a:rPr lang="en-US" dirty="0" smtClean="0"/>
              <a:t> </a:t>
            </a:r>
            <a:r>
              <a:rPr lang="en-US" dirty="0" err="1" smtClean="0"/>
              <a:t>STUFF</a:t>
            </a:r>
            <a:r>
              <a:rPr lang="en-US" smtClean="0"/>
              <a:t> STUF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BLOCK ALIGN STUFF IS DOING STUFFF STUFF STUFF STUFF STUF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ALIGN STUFF IS DOING STUFFF STUFF STUFF STUFF STUF</dc:title>
  <dc:creator>randersen</dc:creator>
  <cp:lastModifiedBy>randersen</cp:lastModifiedBy>
  <cp:revision>1</cp:revision>
  <dcterms:created xsi:type="dcterms:W3CDTF">2011-11-03T21:43:43Z</dcterms:created>
  <dcterms:modified xsi:type="dcterms:W3CDTF">2011-11-03T21:44:55Z</dcterms:modified>
</cp:coreProperties>
</file>