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9540-882F-4C19-837D-B52DA3CB9582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D1D3-04C7-4C35-B2D3-A1CE324E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9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9540-882F-4C19-837D-B52DA3CB9582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D1D3-04C7-4C35-B2D3-A1CE324E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8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9540-882F-4C19-837D-B52DA3CB9582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D1D3-04C7-4C35-B2D3-A1CE324E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9540-882F-4C19-837D-B52DA3CB9582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D1D3-04C7-4C35-B2D3-A1CE324E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0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9540-882F-4C19-837D-B52DA3CB9582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D1D3-04C7-4C35-B2D3-A1CE324E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0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9540-882F-4C19-837D-B52DA3CB9582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D1D3-04C7-4C35-B2D3-A1CE324E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2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9540-882F-4C19-837D-B52DA3CB9582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D1D3-04C7-4C35-B2D3-A1CE324E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3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9540-882F-4C19-837D-B52DA3CB9582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D1D3-04C7-4C35-B2D3-A1CE324E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1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9540-882F-4C19-837D-B52DA3CB9582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D1D3-04C7-4C35-B2D3-A1CE324E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8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9540-882F-4C19-837D-B52DA3CB9582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D1D3-04C7-4C35-B2D3-A1CE324E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5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9540-882F-4C19-837D-B52DA3CB9582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D1D3-04C7-4C35-B2D3-A1CE324E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3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29540-882F-4C19-837D-B52DA3CB9582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ED1D3-04C7-4C35-B2D3-A1CE324E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2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Blue Theme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Testeroni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9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Blue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Theme</dc:title>
  <dc:creator>randersen</dc:creator>
  <cp:lastModifiedBy>randersen</cp:lastModifiedBy>
  <cp:revision>1</cp:revision>
  <dcterms:created xsi:type="dcterms:W3CDTF">2011-11-03T21:30:43Z</dcterms:created>
  <dcterms:modified xsi:type="dcterms:W3CDTF">2011-11-03T21:32:51Z</dcterms:modified>
</cp:coreProperties>
</file>