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7C63-1016-4A0C-9885-04F58BA83AA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6298-2D38-4F94-B106-B485AD7A7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7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7C63-1016-4A0C-9885-04F58BA83AA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6298-2D38-4F94-B106-B485AD7A7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4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7C63-1016-4A0C-9885-04F58BA83AA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6298-2D38-4F94-B106-B485AD7A7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7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7C63-1016-4A0C-9885-04F58BA83AA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6298-2D38-4F94-B106-B485AD7A7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5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7C63-1016-4A0C-9885-04F58BA83AA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6298-2D38-4F94-B106-B485AD7A7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0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7C63-1016-4A0C-9885-04F58BA83AA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6298-2D38-4F94-B106-B485AD7A7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4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7C63-1016-4A0C-9885-04F58BA83AA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6298-2D38-4F94-B106-B485AD7A7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4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7C63-1016-4A0C-9885-04F58BA83AA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6298-2D38-4F94-B106-B485AD7A7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7C63-1016-4A0C-9885-04F58BA83AA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6298-2D38-4F94-B106-B485AD7A7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1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7C63-1016-4A0C-9885-04F58BA83AA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6298-2D38-4F94-B106-B485AD7A7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2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7C63-1016-4A0C-9885-04F58BA83AA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6298-2D38-4F94-B106-B485AD7A7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7C63-1016-4A0C-9885-04F58BA83AA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26298-2D38-4F94-B106-B485AD7A7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trike="sngStrike" dirty="0" smtClean="0"/>
              <a:t>Bold And </a:t>
            </a:r>
            <a:r>
              <a:rPr lang="en-US" b="1" strike="sngStrike" smtClean="0"/>
              <a:t>Strike Through Test</a:t>
            </a:r>
            <a:endParaRPr lang="en-US" b="1" strike="sngStrik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3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Bold And Strike Through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Bold And Strike Through Test</dc:title>
  <dc:creator>randersen</dc:creator>
  <cp:lastModifiedBy>randersen</cp:lastModifiedBy>
  <cp:revision>1</cp:revision>
  <dcterms:created xsi:type="dcterms:W3CDTF">2011-11-07T17:57:13Z</dcterms:created>
  <dcterms:modified xsi:type="dcterms:W3CDTF">2011-11-07T17:58:23Z</dcterms:modified>
</cp:coreProperties>
</file>