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8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4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7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6568-3745-489D-813F-C244E971EB6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9D56-5A11-4E29-9694-F4DC29C1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Bold Italics and Underline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Bold</a:t>
            </a:r>
          </a:p>
          <a:p>
            <a:r>
              <a:rPr lang="en-US" i="1" dirty="0" smtClean="0"/>
              <a:t>Italics</a:t>
            </a:r>
          </a:p>
          <a:p>
            <a:r>
              <a:rPr lang="en-US" u="sng" dirty="0" smtClean="0"/>
              <a:t>Underline</a:t>
            </a:r>
          </a:p>
          <a:p>
            <a:r>
              <a:rPr lang="en-US" b="1" i="1" u="sng" dirty="0" smtClean="0"/>
              <a:t>All </a:t>
            </a:r>
            <a:r>
              <a:rPr lang="en-US" b="1" i="1" u="sng" smtClean="0"/>
              <a:t>of them</a:t>
            </a:r>
            <a:endParaRPr lang="en-US" b="1" i="1" u="sng" dirty="0" smtClean="0"/>
          </a:p>
          <a:p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87288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Bold Italics and Underline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Italics and Underline Test</dc:title>
  <dc:creator>randersen</dc:creator>
  <cp:lastModifiedBy>randersen</cp:lastModifiedBy>
  <cp:revision>1</cp:revision>
  <dcterms:created xsi:type="dcterms:W3CDTF">2011-11-07T17:51:47Z</dcterms:created>
  <dcterms:modified xsi:type="dcterms:W3CDTF">2011-11-07T17:54:07Z</dcterms:modified>
</cp:coreProperties>
</file>