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CC67-9821-4672-847C-F7EB0F009567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553C-444D-4E78-8458-A388749B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3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Bold Italics Underline Shadow and Strikethrough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u="sng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of </a:t>
            </a:r>
            <a:r>
              <a:rPr lang="en-US" b="1" i="1" u="sng" strike="sngStrike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 together</a:t>
            </a:r>
            <a:endParaRPr lang="en-US" b="1" i="1" u="sng" strike="sngStrik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04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Bold Italics Underline Shadow and Strikethrough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 Italics Underline Shadow and Strikethrough Test</dc:title>
  <dc:creator>randersen</dc:creator>
  <cp:lastModifiedBy>randersen</cp:lastModifiedBy>
  <cp:revision>1</cp:revision>
  <dcterms:created xsi:type="dcterms:W3CDTF">2011-11-07T17:58:27Z</dcterms:created>
  <dcterms:modified xsi:type="dcterms:W3CDTF">2011-11-07T17:59:25Z</dcterms:modified>
</cp:coreProperties>
</file>