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55F-DC27-4EF9-8BCC-860107D744F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385F-04C6-4182-94B6-C9EBE016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55F-DC27-4EF9-8BCC-860107D744F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385F-04C6-4182-94B6-C9EBE016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55F-DC27-4EF9-8BCC-860107D744F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385F-04C6-4182-94B6-C9EBE016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9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55F-DC27-4EF9-8BCC-860107D744F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385F-04C6-4182-94B6-C9EBE016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55F-DC27-4EF9-8BCC-860107D744F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385F-04C6-4182-94B6-C9EBE016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55F-DC27-4EF9-8BCC-860107D744F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385F-04C6-4182-94B6-C9EBE016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1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55F-DC27-4EF9-8BCC-860107D744F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385F-04C6-4182-94B6-C9EBE016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55F-DC27-4EF9-8BCC-860107D744F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385F-04C6-4182-94B6-C9EBE016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55F-DC27-4EF9-8BCC-860107D744F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385F-04C6-4182-94B6-C9EBE016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55F-DC27-4EF9-8BCC-860107D744F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385F-04C6-4182-94B6-C9EBE016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55F-DC27-4EF9-8BCC-860107D744F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385F-04C6-4182-94B6-C9EBE016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955F-DC27-4EF9-8BCC-860107D744F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385F-04C6-4182-94B6-C9EBE016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Bold </a:t>
            </a:r>
            <a:r>
              <a:rPr lang="en-US" b="1" smtClean="0"/>
              <a:t>Test </a:t>
            </a:r>
            <a:r>
              <a:rPr lang="en-US" smtClean="0"/>
              <a:t>right here.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Bold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8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Bold Test right here.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 Test</dc:title>
  <dc:creator>randersen</dc:creator>
  <cp:lastModifiedBy>randersen</cp:lastModifiedBy>
  <cp:revision>2</cp:revision>
  <dcterms:created xsi:type="dcterms:W3CDTF">2011-11-03T21:18:58Z</dcterms:created>
  <dcterms:modified xsi:type="dcterms:W3CDTF">2011-12-06T21:01:56Z</dcterms:modified>
</cp:coreProperties>
</file>