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D22C-A8D3-46A3-8011-54D0FC84DDE6}" type="datetimeFigureOut">
              <a:rPr lang="en-US" smtClean="0"/>
              <a:t>11/7/2011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7EDF-CB1E-43B2-B80F-3D682A50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2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b="1" i="1" u="sng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 Underline Strike Through Italics and Bullets test</a:t>
            </a:r>
            <a:endParaRPr lang="en-US" b="1" i="1" u="sng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Bold Underline Strike Through Italics and Bullets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 Underline Strike Through Italics and Bullets test</dc:title>
  <dc:creator>randersen</dc:creator>
  <cp:lastModifiedBy>randersen</cp:lastModifiedBy>
  <cp:revision>1</cp:revision>
  <dcterms:created xsi:type="dcterms:W3CDTF">2011-11-07T17:59:31Z</dcterms:created>
  <dcterms:modified xsi:type="dcterms:W3CDTF">2011-11-07T18:02:06Z</dcterms:modified>
</cp:coreProperties>
</file>