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0AEF-E6CC-4BEF-807B-B7301FE90E7E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2BE9-6C2C-4E23-953D-B6004E20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Bullet Point Test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Just to see.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Is for fun.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Bullet Point Test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Point Test </dc:title>
  <dc:creator>randersen</dc:creator>
  <cp:lastModifiedBy>randersen</cp:lastModifiedBy>
  <cp:revision>1</cp:revision>
  <dcterms:created xsi:type="dcterms:W3CDTF">2011-11-03T21:33:00Z</dcterms:created>
  <dcterms:modified xsi:type="dcterms:W3CDTF">2011-11-03T21:34:21Z</dcterms:modified>
</cp:coreProperties>
</file>