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2A9E-21FF-4F8C-9F27-94779D0F312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71B7-18C1-47C6-8BC1-B03431E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300" dirty="0" smtClean="0"/>
              <a:t>Character Spacing Test Very Tight</a:t>
            </a:r>
            <a:endParaRPr lang="en-US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300" dirty="0" smtClean="0"/>
              <a:t>This </a:t>
            </a:r>
            <a:r>
              <a:rPr lang="en-US" spc="-300" smtClean="0"/>
              <a:t>is tight eh?</a:t>
            </a:r>
            <a:endParaRPr lang="en-US" spc="-300"/>
          </a:p>
        </p:txBody>
      </p:sp>
    </p:spTree>
    <p:extLst>
      <p:ext uri="{BB962C8B-B14F-4D97-AF65-F5344CB8AC3E}">
        <p14:creationId xmlns:p14="http://schemas.microsoft.com/office/powerpoint/2010/main" val="380966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Character Spacing Test Very Tight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Spacing Test Very Tight</dc:title>
  <dc:creator>randersen</dc:creator>
  <cp:lastModifiedBy>randersen</cp:lastModifiedBy>
  <cp:revision>1</cp:revision>
  <dcterms:created xsi:type="dcterms:W3CDTF">2011-11-03T21:28:38Z</dcterms:created>
  <dcterms:modified xsi:type="dcterms:W3CDTF">2011-11-03T21:29:10Z</dcterms:modified>
</cp:coreProperties>
</file>