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84" y="-15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013B-C340-44CE-A905-53806A3DBB2D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5C3C-8805-41F4-A5BD-CC6551A44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8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013B-C340-44CE-A905-53806A3DBB2D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5C3C-8805-41F4-A5BD-CC6551A44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5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013B-C340-44CE-A905-53806A3DBB2D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5C3C-8805-41F4-A5BD-CC6551A44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41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013B-C340-44CE-A905-53806A3DBB2D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5C3C-8805-41F4-A5BD-CC6551A44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0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013B-C340-44CE-A905-53806A3DBB2D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5C3C-8805-41F4-A5BD-CC6551A44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2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013B-C340-44CE-A905-53806A3DBB2D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5C3C-8805-41F4-A5BD-CC6551A44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5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013B-C340-44CE-A905-53806A3DBB2D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5C3C-8805-41F4-A5BD-CC6551A44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4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013B-C340-44CE-A905-53806A3DBB2D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5C3C-8805-41F4-A5BD-CC6551A44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5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013B-C340-44CE-A905-53806A3DBB2D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5C3C-8805-41F4-A5BD-CC6551A44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3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013B-C340-44CE-A905-53806A3DBB2D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5C3C-8805-41F4-A5BD-CC6551A44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0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013B-C340-44CE-A905-53806A3DBB2D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5C3C-8805-41F4-A5BD-CC6551A44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8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7013B-C340-44CE-A905-53806A3DBB2D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35C3C-8805-41F4-A5BD-CC6551A44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7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CLIP 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Program Files\Microsoft Office\MEDIA\CAGCAT10\j021685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0" y="803275"/>
            <a:ext cx="1827213" cy="83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rogram Files\Microsoft Office\MEDIA\CAGCAT10\j021685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514" y="3012033"/>
            <a:ext cx="1826971" cy="83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rogram Files\Microsoft Office\MEDIA\CAGCAT10\j021685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514" y="3012033"/>
            <a:ext cx="1826971" cy="83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Program Files\Microsoft Office\MEDIA\CAGCAT10\j021685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514" y="3012033"/>
            <a:ext cx="1826971" cy="83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Program Files\Microsoft Office\MEDIA\CAGCAT10\j021685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514" y="3012033"/>
            <a:ext cx="1826971" cy="83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Program Files\Microsoft Office\MEDIA\CAGCAT10\j027888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32371"/>
            <a:ext cx="905256" cy="90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566" y="4876800"/>
            <a:ext cx="1830629" cy="114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41432"/>
            <a:ext cx="1830629" cy="114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691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CLIP ART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 ART</dc:title>
  <dc:creator>randersen</dc:creator>
  <cp:lastModifiedBy>randersen</cp:lastModifiedBy>
  <cp:revision>2</cp:revision>
  <dcterms:created xsi:type="dcterms:W3CDTF">2011-11-07T15:12:37Z</dcterms:created>
  <dcterms:modified xsi:type="dcterms:W3CDTF">2011-11-07T15:13:34Z</dcterms:modified>
</cp:coreProperties>
</file>