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2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0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6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DDA58-B496-49B2-AEB5-506A6A4B6D5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B4C65-56FA-4714-92FF-DD660A9C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0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Dual Column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en-US" dirty="0" smtClean="0"/>
              <a:t>There is going to be two columns up in here. There is one there </a:t>
            </a:r>
            <a:r>
              <a:rPr lang="en-US" smtClean="0"/>
              <a:t>and another one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8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Dual Column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Column Test</dc:title>
  <dc:creator>randersen</dc:creator>
  <cp:lastModifiedBy>randersen</cp:lastModifiedBy>
  <cp:revision>1</cp:revision>
  <dcterms:created xsi:type="dcterms:W3CDTF">2011-11-03T21:46:56Z</dcterms:created>
  <dcterms:modified xsi:type="dcterms:W3CDTF">2011-11-03T21:51:43Z</dcterms:modified>
</cp:coreProperties>
</file>