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4682"/>
  </p:normalViewPr>
  <p:slideViewPr>
    <p:cSldViewPr snapToGrid="0" snapToObjects="1">
      <p:cViewPr varScale="1">
        <p:scale>
          <a:sx n="115" d="100"/>
          <a:sy n="115" d="100"/>
        </p:scale>
        <p:origin x="23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First Title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First Category</c:v>
                </c:pt>
                <c:pt idx="1">
                  <c:v>Second Category</c:v>
                </c:pt>
                <c:pt idx="2">
                  <c:v>Third Category</c:v>
                </c:pt>
                <c:pt idx="3">
                  <c:v>Fourth Category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Second Title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First Category</c:v>
                </c:pt>
                <c:pt idx="1">
                  <c:v>Second Category</c:v>
                </c:pt>
                <c:pt idx="2">
                  <c:v>Third Category</c:v>
                </c:pt>
                <c:pt idx="3">
                  <c:v>Fourth Category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Third Title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First Category</c:v>
                </c:pt>
                <c:pt idx="1">
                  <c:v>Second Category</c:v>
                </c:pt>
                <c:pt idx="2">
                  <c:v>Third Category</c:v>
                </c:pt>
                <c:pt idx="3">
                  <c:v>Fourth Category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6376544"/>
        <c:axId val="376192544"/>
      </c:barChart>
      <c:catAx>
        <c:axId val="376376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192544"/>
        <c:crosses val="autoZero"/>
        <c:auto val="1"/>
        <c:lblAlgn val="ctr"/>
        <c:lblOffset val="100"/>
        <c:noMultiLvlLbl val="0"/>
      </c:catAx>
      <c:valAx>
        <c:axId val="376192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376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E960-315E-DA40-813D-98B5359769AD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5195D-0585-B84E-9663-FD93603D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3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E960-315E-DA40-813D-98B5359769AD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5195D-0585-B84E-9663-FD93603D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1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E960-315E-DA40-813D-98B5359769AD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5195D-0585-B84E-9663-FD93603D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25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E960-315E-DA40-813D-98B5359769AD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5195D-0585-B84E-9663-FD93603D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35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E960-315E-DA40-813D-98B5359769AD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5195D-0585-B84E-9663-FD93603D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E960-315E-DA40-813D-98B5359769AD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5195D-0585-B84E-9663-FD93603D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E960-315E-DA40-813D-98B5359769AD}" type="datetimeFigureOut">
              <a:rPr lang="en-US" smtClean="0"/>
              <a:t>11/6/16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5195D-0585-B84E-9663-FD93603D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75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E960-315E-DA40-813D-98B5359769AD}" type="datetimeFigureOut">
              <a:rPr lang="en-US" smtClean="0"/>
              <a:t>11/6/16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5195D-0585-B84E-9663-FD93603D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22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E960-315E-DA40-813D-98B5359769AD}" type="datetimeFigureOut">
              <a:rPr lang="en-US" smtClean="0"/>
              <a:t>11/6/16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5195D-0585-B84E-9663-FD93603D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1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E960-315E-DA40-813D-98B5359769AD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5195D-0585-B84E-9663-FD93603D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5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E960-315E-DA40-813D-98B5359769AD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5195D-0585-B84E-9663-FD93603D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0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AE960-315E-DA40-813D-98B5359769AD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5195D-0585-B84E-9663-FD93603D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41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63472033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11222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Nathanael Burt</dc:creator>
  <cp:lastModifiedBy>Nathanael Burt</cp:lastModifiedBy>
  <cp:revision>2</cp:revision>
  <dcterms:created xsi:type="dcterms:W3CDTF">2016-11-06T22:01:15Z</dcterms:created>
  <dcterms:modified xsi:type="dcterms:W3CDTF">2016-11-06T22:06:54Z</dcterms:modified>
</cp:coreProperties>
</file>