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D226B-1812-4C1C-8EA3-903D5336A88C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4A93-715D-48B7-849D-036E2EC79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9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7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82BA-99B4-49F2-8B1D-B6DBDD51961F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A539-A465-4A46-A831-3F40381A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Equation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10000" y="4495800"/>
                <a:ext cx="1193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l-GR" b="0" i="1" smtClean="0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495800"/>
                <a:ext cx="119385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Equation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Test</dc:title>
  <dc:creator>randersen</dc:creator>
  <cp:lastModifiedBy>randersen</cp:lastModifiedBy>
  <cp:revision>1</cp:revision>
  <dcterms:created xsi:type="dcterms:W3CDTF">2011-11-07T15:38:57Z</dcterms:created>
  <dcterms:modified xsi:type="dcterms:W3CDTF">2011-11-07T15:39:49Z</dcterms:modified>
</cp:coreProperties>
</file>