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10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E5A50-9FF2-49AB-8CD0-21F7E3929922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E6779-C8CB-40C9-83FA-50D4F8789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27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6779-C8CB-40C9-83FA-50D4F8789B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74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2571-FD34-41C9-B7AB-2617DEE6AEF4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26B1-F96A-499D-A131-072BAF792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4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2571-FD34-41C9-B7AB-2617DEE6AEF4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26B1-F96A-499D-A131-072BAF792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1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2571-FD34-41C9-B7AB-2617DEE6AEF4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26B1-F96A-499D-A131-072BAF792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05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2571-FD34-41C9-B7AB-2617DEE6AEF4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26B1-F96A-499D-A131-072BAF792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2571-FD34-41C9-B7AB-2617DEE6AEF4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26B1-F96A-499D-A131-072BAF792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1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2571-FD34-41C9-B7AB-2617DEE6AEF4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26B1-F96A-499D-A131-072BAF792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0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2571-FD34-41C9-B7AB-2617DEE6AEF4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26B1-F96A-499D-A131-072BAF792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2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2571-FD34-41C9-B7AB-2617DEE6AEF4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26B1-F96A-499D-A131-072BAF792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25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2571-FD34-41C9-B7AB-2617DEE6AEF4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26B1-F96A-499D-A131-072BAF792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78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2571-FD34-41C9-B7AB-2617DEE6AEF4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26B1-F96A-499D-A131-072BAF792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68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2571-FD34-41C9-B7AB-2617DEE6AEF4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26B1-F96A-499D-A131-072BAF792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2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72571-FD34-41C9-B7AB-2617DEE6AEF4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726B1-F96A-499D-A131-072BAF792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2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Footer Test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0B64-502F-405B-9A24-ED173DBCE8AD}" type="datetime1">
              <a:rPr lang="en-US" smtClean="0"/>
              <a:t>11/7/2011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62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Footer 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Footer Test</dc:title>
  <dc:creator>randersen</dc:creator>
  <cp:lastModifiedBy>randersen</cp:lastModifiedBy>
  <cp:revision>1</cp:revision>
  <dcterms:created xsi:type="dcterms:W3CDTF">2011-11-07T15:33:59Z</dcterms:created>
  <dcterms:modified xsi:type="dcterms:W3CDTF">2011-11-07T15:35:46Z</dcterms:modified>
</cp:coreProperties>
</file>