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0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EE4D-29D4-418D-BE77-D398A3D8326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F3AB-E5B8-4ABD-A327-C1E649D1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andersen\Documents\Xhtml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C:\Users\randersen\Documents\Xhtml.htm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4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C:\Users\randersen\Documents\Xhtml.htm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C:\Users\randersen\Documents\Xhtml.htm</dc:title>
  <dc:creator>randersen</dc:creator>
  <cp:lastModifiedBy>randersen</cp:lastModifiedBy>
  <cp:revision>1</cp:revision>
  <dcterms:created xsi:type="dcterms:W3CDTF">2011-11-07T15:22:06Z</dcterms:created>
  <dcterms:modified xsi:type="dcterms:W3CDTF">2011-11-07T15:22:29Z</dcterms:modified>
</cp:coreProperties>
</file>