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5D3F-5143-4024-A698-70D11DA30D5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0910-F5B7-436A-8E26-CC4B8339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I’m making a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is pretty cool</a:t>
            </a:r>
          </a:p>
          <a:p>
            <a:r>
              <a:rPr lang="en-US" dirty="0" smtClean="0"/>
              <a:t>Sometimes stuff can be not cool though</a:t>
            </a:r>
          </a:p>
          <a:p>
            <a:r>
              <a:rPr lang="en-US" dirty="0" smtClean="0"/>
              <a:t>It all depends honestly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cars</a:t>
            </a:r>
            <a:endParaRPr lang="en-US" dirty="0"/>
          </a:p>
        </p:txBody>
      </p: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cool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Herpes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making a really long sentence to see what goes down. I am kind of </a:t>
            </a:r>
            <a:r>
              <a:rPr lang="en-US" smtClean="0"/>
              <a:t>curious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I’m making a powerpoint</vt:lpstr>
      <vt:lpstr>Stuff</vt:lpstr>
      <vt:lpstr>Cool stuff</vt:lpstr>
      <vt:lpstr>Not cool stuff</vt:lpstr>
      <vt:lpstr>Long sentence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making a powerpoint</dc:title>
  <dc:creator>randersen</dc:creator>
  <cp:lastModifiedBy>randersen</cp:lastModifiedBy>
  <cp:revision>2</cp:revision>
  <dcterms:created xsi:type="dcterms:W3CDTF">2011-10-06T16:19:23Z</dcterms:created>
  <dcterms:modified xsi:type="dcterms:W3CDTF">2011-10-06T16:22:38Z</dcterms:modified>
</cp:coreProperties>
</file>