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0" y="-10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80CE-8CE6-4D29-AB3C-8E56AB22B67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8045-024B-4DBB-B585-4A6511534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9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80CE-8CE6-4D29-AB3C-8E56AB22B67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8045-024B-4DBB-B585-4A6511534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9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80CE-8CE6-4D29-AB3C-8E56AB22B67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8045-024B-4DBB-B585-4A6511534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2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80CE-8CE6-4D29-AB3C-8E56AB22B67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8045-024B-4DBB-B585-4A6511534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80CE-8CE6-4D29-AB3C-8E56AB22B67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8045-024B-4DBB-B585-4A6511534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80CE-8CE6-4D29-AB3C-8E56AB22B67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8045-024B-4DBB-B585-4A6511534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6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80CE-8CE6-4D29-AB3C-8E56AB22B67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8045-024B-4DBB-B585-4A6511534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80CE-8CE6-4D29-AB3C-8E56AB22B67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8045-024B-4DBB-B585-4A6511534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0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80CE-8CE6-4D29-AB3C-8E56AB22B67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8045-024B-4DBB-B585-4A6511534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80CE-8CE6-4D29-AB3C-8E56AB22B67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8045-024B-4DBB-B585-4A6511534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5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80CE-8CE6-4D29-AB3C-8E56AB22B67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C8045-024B-4DBB-B585-4A6511534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580CE-8CE6-4D29-AB3C-8E56AB22B677}" type="datetimeFigureOut">
              <a:rPr lang="en-US" smtClean="0"/>
              <a:t>11/3/2011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C8045-024B-4DBB-B585-4A6511534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6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Italics Test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Testing Italics Stuff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248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Italics Test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Italics Test</dc:title>
  <dc:creator>randersen</dc:creator>
  <cp:lastModifiedBy>randersen</cp:lastModifiedBy>
  <cp:revision>1</cp:revision>
  <dcterms:created xsi:type="dcterms:W3CDTF">2011-11-03T21:26:44Z</dcterms:created>
  <dcterms:modified xsi:type="dcterms:W3CDTF">2011-11-03T21:27:07Z</dcterms:modified>
</cp:coreProperties>
</file>