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2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 smtClean="0"/>
              <a:t>Justify + Bullet Point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mtClean="0"/>
              <a:t>Justified with </a:t>
            </a:r>
            <a:r>
              <a:rPr lang="en-US" dirty="0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7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Justify + Bullet Point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Align + Bullet Point Test</dc:title>
  <dc:creator>randersen</dc:creator>
  <cp:lastModifiedBy>randersen</cp:lastModifiedBy>
  <cp:revision>3</cp:revision>
  <dcterms:created xsi:type="dcterms:W3CDTF">2011-11-08T15:52:02Z</dcterms:created>
  <dcterms:modified xsi:type="dcterms:W3CDTF">2011-11-08T15:57:37Z</dcterms:modified>
</cp:coreProperties>
</file>