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6FF6-47D3-469E-A9B3-3E711AD84124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C0B4-FE8A-4321-9A82-1B938BD8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6FF6-47D3-469E-A9B3-3E711AD84124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C0B4-FE8A-4321-9A82-1B938BD8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2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6FF6-47D3-469E-A9B3-3E711AD84124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C0B4-FE8A-4321-9A82-1B938BD8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5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6FF6-47D3-469E-A9B3-3E711AD84124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C0B4-FE8A-4321-9A82-1B938BD8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6FF6-47D3-469E-A9B3-3E711AD84124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C0B4-FE8A-4321-9A82-1B938BD8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6FF6-47D3-469E-A9B3-3E711AD84124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C0B4-FE8A-4321-9A82-1B938BD8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5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6FF6-47D3-469E-A9B3-3E711AD84124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C0B4-FE8A-4321-9A82-1B938BD8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2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6FF6-47D3-469E-A9B3-3E711AD84124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C0B4-FE8A-4321-9A82-1B938BD8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6FF6-47D3-469E-A9B3-3E711AD84124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C0B4-FE8A-4321-9A82-1B938BD8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8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6FF6-47D3-469E-A9B3-3E711AD84124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C0B4-FE8A-4321-9A82-1B938BD8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2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6FF6-47D3-469E-A9B3-3E711AD84124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C0B4-FE8A-4321-9A82-1B938BD8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7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6FF6-47D3-469E-A9B3-3E711AD84124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DC0B4-FE8A-4321-9A82-1B938BD8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Left Align + Bullet Point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On the left with </a:t>
            </a:r>
            <a:r>
              <a:rPr lang="en-US" smtClean="0"/>
              <a:t>bullet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7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Left Align + Bullet Point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Left Align + Bullet Point Test</dc:title>
  <dc:creator>randersen</dc:creator>
  <cp:lastModifiedBy>randersen</cp:lastModifiedBy>
  <cp:revision>1</cp:revision>
  <dcterms:created xsi:type="dcterms:W3CDTF">2011-11-08T15:52:02Z</dcterms:created>
  <dcterms:modified xsi:type="dcterms:W3CDTF">2011-11-08T15:55:40Z</dcterms:modified>
</cp:coreProperties>
</file>