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54BC-7818-4105-88E9-BBC932D18E92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2B77B-95FB-4478-ACD2-248D9343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5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54BC-7818-4105-88E9-BBC932D18E92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2B77B-95FB-4478-ACD2-248D9343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54BC-7818-4105-88E9-BBC932D18E92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2B77B-95FB-4478-ACD2-248D9343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2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54BC-7818-4105-88E9-BBC932D18E92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2B77B-95FB-4478-ACD2-248D9343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7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54BC-7818-4105-88E9-BBC932D18E92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2B77B-95FB-4478-ACD2-248D9343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54BC-7818-4105-88E9-BBC932D18E92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2B77B-95FB-4478-ACD2-248D9343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4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54BC-7818-4105-88E9-BBC932D18E92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2B77B-95FB-4478-ACD2-248D9343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3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54BC-7818-4105-88E9-BBC932D18E92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2B77B-95FB-4478-ACD2-248D9343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8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54BC-7818-4105-88E9-BBC932D18E92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2B77B-95FB-4478-ACD2-248D9343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1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54BC-7818-4105-88E9-BBC932D18E92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2B77B-95FB-4478-ACD2-248D9343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2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54BC-7818-4105-88E9-BBC932D18E92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2B77B-95FB-4478-ACD2-248D9343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1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954BC-7818-4105-88E9-BBC932D18E92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2B77B-95FB-4478-ACD2-248D9343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0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Left </a:t>
            </a:r>
            <a:r>
              <a:rPr lang="en-US" dirty="0" err="1" smtClean="0"/>
              <a:t>Allign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/>
          <a:p>
            <a:pPr algn="l"/>
            <a:r>
              <a:rPr lang="en-US" smtClean="0"/>
              <a:t>Its on the 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Left Allign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Left Allign</dc:title>
  <dc:creator>randersen</dc:creator>
  <cp:lastModifiedBy>randersen</cp:lastModifiedBy>
  <cp:revision>1</cp:revision>
  <dcterms:created xsi:type="dcterms:W3CDTF">2011-11-03T21:37:21Z</dcterms:created>
  <dcterms:modified xsi:type="dcterms:W3CDTF">2011-11-03T21:42:27Z</dcterms:modified>
</cp:coreProperties>
</file>