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B6395-EC58-4A3E-92C1-90DD71E3134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3454-0940-4DB8-B1F9-059263E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smtClean="0"/>
              <a:t>are some notes down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D3454-0940-4DB8-B1F9-059263E93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2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EB54-D5C6-4A87-B285-51894FC3112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7C4D5-935E-463E-8B5E-ADFED25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Notes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Test</dc:title>
  <dc:creator>randersen</dc:creator>
  <cp:lastModifiedBy>randersen</cp:lastModifiedBy>
  <cp:revision>1</cp:revision>
  <dcterms:created xsi:type="dcterms:W3CDTF">2011-11-07T22:44:33Z</dcterms:created>
  <dcterms:modified xsi:type="dcterms:W3CDTF">2011-11-07T22:44:56Z</dcterms:modified>
</cp:coreProperties>
</file>