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9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4ED5-B0D1-40FC-85E2-CC9D3A36C56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2C79-2C5C-4EDC-AF27-59C6EA6B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Paint </a:t>
            </a:r>
            <a:r>
              <a:rPr lang="en-US" smtClean="0"/>
              <a:t>Bucket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Paint Bucket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Bucket Test</dc:title>
  <dc:creator>randersen</dc:creator>
  <cp:lastModifiedBy>randersen</cp:lastModifiedBy>
  <cp:revision>1</cp:revision>
  <dcterms:created xsi:type="dcterms:W3CDTF">2011-11-07T15:00:41Z</dcterms:created>
  <dcterms:modified xsi:type="dcterms:W3CDTF">2011-11-07T15:02:20Z</dcterms:modified>
</cp:coreProperties>
</file>