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95F7-FCD4-4E2C-B0C9-CB80D4D5025A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615F-D0A5-4921-AEB7-75D02465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5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95F7-FCD4-4E2C-B0C9-CB80D4D5025A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615F-D0A5-4921-AEB7-75D02465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7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95F7-FCD4-4E2C-B0C9-CB80D4D5025A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615F-D0A5-4921-AEB7-75D02465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4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95F7-FCD4-4E2C-B0C9-CB80D4D5025A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615F-D0A5-4921-AEB7-75D02465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0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95F7-FCD4-4E2C-B0C9-CB80D4D5025A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615F-D0A5-4921-AEB7-75D02465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3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95F7-FCD4-4E2C-B0C9-CB80D4D5025A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615F-D0A5-4921-AEB7-75D02465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7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95F7-FCD4-4E2C-B0C9-CB80D4D5025A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615F-D0A5-4921-AEB7-75D02465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3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95F7-FCD4-4E2C-B0C9-CB80D4D5025A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615F-D0A5-4921-AEB7-75D02465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0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95F7-FCD4-4E2C-B0C9-CB80D4D5025A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615F-D0A5-4921-AEB7-75D02465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95F7-FCD4-4E2C-B0C9-CB80D4D5025A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615F-D0A5-4921-AEB7-75D02465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7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95F7-FCD4-4E2C-B0C9-CB80D4D5025A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615F-D0A5-4921-AEB7-75D02465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8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95F7-FCD4-4E2C-B0C9-CB80D4D5025A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F615F-D0A5-4921-AEB7-75D02465E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4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Picture and Bullet Point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There will be some bullet points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Just a few of </a:t>
            </a:r>
            <a:r>
              <a:rPr lang="en-US" smtClean="0"/>
              <a:t>them though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3165" cy="238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79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Picture and Bullet Point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Picture and Bullet Point Test</dc:title>
  <dc:creator>randersen</dc:creator>
  <cp:lastModifiedBy>randersen</cp:lastModifiedBy>
  <cp:revision>1</cp:revision>
  <dcterms:created xsi:type="dcterms:W3CDTF">2011-11-08T15:43:50Z</dcterms:created>
  <dcterms:modified xsi:type="dcterms:W3CDTF">2011-11-08T15:47:04Z</dcterms:modified>
</cp:coreProperties>
</file>