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0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0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8EC6-0E0B-4F61-A8CD-DE74FC44A8C3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1C64-7D0A-4948-90D7-E161652FA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/>
              <a:t>Quick Style 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5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Quick Style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Style Test</dc:title>
  <dc:creator>randersen</dc:creator>
  <cp:lastModifiedBy>randersen</cp:lastModifiedBy>
  <cp:revision>2</cp:revision>
  <dcterms:created xsi:type="dcterms:W3CDTF">2011-11-03T22:06:43Z</dcterms:created>
  <dcterms:modified xsi:type="dcterms:W3CDTF">2011-11-04T14:40:21Z</dcterms:modified>
</cp:coreProperties>
</file>