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6F1-3F41-4E34-B3B4-F072531488CD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D95-A236-4CFD-BDDA-6BCB2DA3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3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6F1-3F41-4E34-B3B4-F072531488CD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D95-A236-4CFD-BDDA-6BCB2DA3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2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6F1-3F41-4E34-B3B4-F072531488CD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D95-A236-4CFD-BDDA-6BCB2DA3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6F1-3F41-4E34-B3B4-F072531488CD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D95-A236-4CFD-BDDA-6BCB2DA3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6F1-3F41-4E34-B3B4-F072531488CD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D95-A236-4CFD-BDDA-6BCB2DA3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3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6F1-3F41-4E34-B3B4-F072531488CD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D95-A236-4CFD-BDDA-6BCB2DA3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7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6F1-3F41-4E34-B3B4-F072531488CD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D95-A236-4CFD-BDDA-6BCB2DA3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6F1-3F41-4E34-B3B4-F072531488CD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D95-A236-4CFD-BDDA-6BCB2DA3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6F1-3F41-4E34-B3B4-F072531488CD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D95-A236-4CFD-BDDA-6BCB2DA3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6F1-3F41-4E34-B3B4-F072531488CD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D95-A236-4CFD-BDDA-6BCB2DA3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86F1-3F41-4E34-B3B4-F072531488CD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D95-A236-4CFD-BDDA-6BCB2DA3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86F1-3F41-4E34-B3B4-F072531488CD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84D95-A236-4CFD-BDDA-6BCB2DA3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1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Right Align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mtClean="0"/>
              <a:t>Right Align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2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Right Align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 Align</dc:title>
  <dc:creator>randersen</dc:creator>
  <cp:lastModifiedBy>randersen</cp:lastModifiedBy>
  <cp:revision>1</cp:revision>
  <dcterms:created xsi:type="dcterms:W3CDTF">2011-11-03T21:42:34Z</dcterms:created>
  <dcterms:modified xsi:type="dcterms:W3CDTF">2011-11-03T21:43:27Z</dcterms:modified>
</cp:coreProperties>
</file>