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FE9-3DE3-4C01-BA91-6CA406035C9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617E-3507-4161-B0EA-C5849D64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0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FE9-3DE3-4C01-BA91-6CA406035C9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617E-3507-4161-B0EA-C5849D64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6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FE9-3DE3-4C01-BA91-6CA406035C9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617E-3507-4161-B0EA-C5849D64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FE9-3DE3-4C01-BA91-6CA406035C9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617E-3507-4161-B0EA-C5849D64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9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FE9-3DE3-4C01-BA91-6CA406035C9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617E-3507-4161-B0EA-C5849D64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FE9-3DE3-4C01-BA91-6CA406035C9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617E-3507-4161-B0EA-C5849D64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5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FE9-3DE3-4C01-BA91-6CA406035C9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617E-3507-4161-B0EA-C5849D64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7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FE9-3DE3-4C01-BA91-6CA406035C9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617E-3507-4161-B0EA-C5849D64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0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FE9-3DE3-4C01-BA91-6CA406035C9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617E-3507-4161-B0EA-C5849D64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FE9-3DE3-4C01-BA91-6CA406035C9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617E-3507-4161-B0EA-C5849D64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4FE9-3DE3-4C01-BA91-6CA406035C9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617E-3507-4161-B0EA-C5849D64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5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74FE9-3DE3-4C01-BA91-6CA406035C9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D617E-3507-4161-B0EA-C5849D647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4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eb Clock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8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Screen Shot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Shot</dc:title>
  <dc:creator>randersen</dc:creator>
  <cp:lastModifiedBy>randersen</cp:lastModifiedBy>
  <cp:revision>1</cp:revision>
  <dcterms:created xsi:type="dcterms:W3CDTF">2011-11-07T15:14:26Z</dcterms:created>
  <dcterms:modified xsi:type="dcterms:W3CDTF">2011-11-07T15:14:51Z</dcterms:modified>
</cp:coreProperties>
</file>