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CC92-0F4E-4ED9-82F5-139CE82774C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DF3F-EA2B-48B7-B590-ACF4D435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5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CC92-0F4E-4ED9-82F5-139CE82774C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DF3F-EA2B-48B7-B590-ACF4D435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CC92-0F4E-4ED9-82F5-139CE82774C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DF3F-EA2B-48B7-B590-ACF4D435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CC92-0F4E-4ED9-82F5-139CE82774C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DF3F-EA2B-48B7-B590-ACF4D435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CC92-0F4E-4ED9-82F5-139CE82774C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DF3F-EA2B-48B7-B590-ACF4D435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4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CC92-0F4E-4ED9-82F5-139CE82774C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DF3F-EA2B-48B7-B590-ACF4D435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7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CC92-0F4E-4ED9-82F5-139CE82774C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DF3F-EA2B-48B7-B590-ACF4D435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3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CC92-0F4E-4ED9-82F5-139CE82774C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DF3F-EA2B-48B7-B590-ACF4D435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7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CC92-0F4E-4ED9-82F5-139CE82774C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DF3F-EA2B-48B7-B590-ACF4D435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CC92-0F4E-4ED9-82F5-139CE82774C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DF3F-EA2B-48B7-B590-ACF4D435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CC92-0F4E-4ED9-82F5-139CE82774C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DF3F-EA2B-48B7-B590-ACF4D435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5CC92-0F4E-4ED9-82F5-139CE82774C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FDF3F-EA2B-48B7-B590-ACF4D435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8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glow rad="228600">
              <a:schemeClr val="accent5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  <a:softEdge rad="635000"/>
          </a:effectLst>
          <a:scene3d>
            <a:camera prst="isometricOffAxis2Top"/>
            <a:lightRig rig="threePt" dir="t"/>
          </a:scene3d>
        </p:spPr>
        <p:txBody>
          <a:bodyPr/>
          <a:lstStyle/>
          <a:p>
            <a:r>
              <a:rPr lang="en-US" dirty="0" smtClean="0"/>
              <a:t>Sideways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Sideways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Sideways Test</dc:title>
  <dc:creator>randersen</dc:creator>
  <cp:lastModifiedBy>randersen</cp:lastModifiedBy>
  <cp:revision>1</cp:revision>
  <dcterms:created xsi:type="dcterms:W3CDTF">2011-11-07T15:06:27Z</dcterms:created>
  <dcterms:modified xsi:type="dcterms:W3CDTF">2011-11-07T15:11:53Z</dcterms:modified>
</cp:coreProperties>
</file>