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F9B4-BF6C-4F5D-B0F6-EC2AA0370150}" type="datetimeFigureOut">
              <a:rPr lang="en-US" smtClean="0"/>
              <a:t>1/24/2011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EF55-4AFB-448E-972B-BB1A0B0EF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quick brown fox jumps over the lazy dog.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Efrain</dc:creator>
  <cp:lastModifiedBy>Efrain</cp:lastModifiedBy>
  <cp:revision>1</cp:revision>
  <dcterms:created xsi:type="dcterms:W3CDTF">2011-01-24T21:55:42Z</dcterms:created>
  <dcterms:modified xsi:type="dcterms:W3CDTF">2011-01-24T21:57:20Z</dcterms:modified>
</cp:coreProperties>
</file>