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37F4-B543-42A6-96F8-6F160A0BAD4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B6EA-5F7D-44E0-B071-27BA97AA8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7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37F4-B543-42A6-96F8-6F160A0BAD4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B6EA-5F7D-44E0-B071-27BA97AA8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1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37F4-B543-42A6-96F8-6F160A0BAD4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B6EA-5F7D-44E0-B071-27BA97AA8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8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37F4-B543-42A6-96F8-6F160A0BAD4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B6EA-5F7D-44E0-B071-27BA97AA8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1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37F4-B543-42A6-96F8-6F160A0BAD4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B6EA-5F7D-44E0-B071-27BA97AA8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37F4-B543-42A6-96F8-6F160A0BAD4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B6EA-5F7D-44E0-B071-27BA97AA8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37F4-B543-42A6-96F8-6F160A0BAD4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B6EA-5F7D-44E0-B071-27BA97AA8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37F4-B543-42A6-96F8-6F160A0BAD4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B6EA-5F7D-44E0-B071-27BA97AA8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37F4-B543-42A6-96F8-6F160A0BAD4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B6EA-5F7D-44E0-B071-27BA97AA8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2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37F4-B543-42A6-96F8-6F160A0BAD4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B6EA-5F7D-44E0-B071-27BA97AA8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37F4-B543-42A6-96F8-6F160A0BAD4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B6EA-5F7D-44E0-B071-27BA97AA8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5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D37F4-B543-42A6-96F8-6F160A0BAD4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2B6EA-5F7D-44E0-B071-27BA97AA8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5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" smtClean="0"/>
              <a:t>SMALL FONT TEST</a:t>
            </a:r>
            <a:endParaRPr lang="en-US" sz="3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0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SMALL FONT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FONT TEST</dc:title>
  <dc:creator>randersen</dc:creator>
  <cp:lastModifiedBy>randersen</cp:lastModifiedBy>
  <cp:revision>1</cp:revision>
  <dcterms:created xsi:type="dcterms:W3CDTF">2011-11-03T21:30:18Z</dcterms:created>
  <dcterms:modified xsi:type="dcterms:W3CDTF">2011-11-03T21:30:36Z</dcterms:modified>
</cp:coreProperties>
</file>