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599E3-424F-4D6F-BCAE-0A31484523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2714B-A19F-44A9-911F-043B85513099}">
      <dgm:prSet phldrT="[Text]"/>
      <dgm:spPr/>
      <dgm:t>
        <a:bodyPr/>
        <a:lstStyle/>
        <a:p>
          <a:r>
            <a:rPr lang="en-US" dirty="0" smtClean="0"/>
            <a:t>Smart</a:t>
          </a:r>
          <a:endParaRPr lang="en-US" dirty="0"/>
        </a:p>
      </dgm:t>
    </dgm:pt>
    <dgm:pt modelId="{D8C4BAC9-26A0-4799-8439-BA0EC38A3B3C}" type="parTrans" cxnId="{18EF7DEB-5435-447A-BB68-0B7840D5FB27}">
      <dgm:prSet/>
      <dgm:spPr/>
      <dgm:t>
        <a:bodyPr/>
        <a:lstStyle/>
        <a:p>
          <a:endParaRPr lang="en-US"/>
        </a:p>
      </dgm:t>
    </dgm:pt>
    <dgm:pt modelId="{C6E1B45E-F2BD-49BD-8C8E-A48F63EF12E1}" type="sibTrans" cxnId="{18EF7DEB-5435-447A-BB68-0B7840D5FB27}">
      <dgm:prSet/>
      <dgm:spPr/>
      <dgm:t>
        <a:bodyPr/>
        <a:lstStyle/>
        <a:p>
          <a:endParaRPr lang="en-US"/>
        </a:p>
      </dgm:t>
    </dgm:pt>
    <dgm:pt modelId="{1CDB17C0-5B97-49DF-B54A-78580AD6BDD7}">
      <dgm:prSet phldrT="[Text]"/>
      <dgm:spPr/>
      <dgm:t>
        <a:bodyPr/>
        <a:lstStyle/>
        <a:p>
          <a:r>
            <a:rPr lang="en-US" dirty="0" smtClean="0"/>
            <a:t>Art</a:t>
          </a:r>
          <a:endParaRPr lang="en-US" dirty="0"/>
        </a:p>
      </dgm:t>
    </dgm:pt>
    <dgm:pt modelId="{4FD96BE1-EB40-44B4-9D33-563CD5CBB084}" type="parTrans" cxnId="{B7D96B5A-8F0F-4AB5-8C17-A94A0A229B7C}">
      <dgm:prSet/>
      <dgm:spPr/>
      <dgm:t>
        <a:bodyPr/>
        <a:lstStyle/>
        <a:p>
          <a:endParaRPr lang="en-US"/>
        </a:p>
      </dgm:t>
    </dgm:pt>
    <dgm:pt modelId="{19E84071-E9E0-4845-8B59-DBF9C96C1FCC}" type="sibTrans" cxnId="{B7D96B5A-8F0F-4AB5-8C17-A94A0A229B7C}">
      <dgm:prSet/>
      <dgm:spPr/>
      <dgm:t>
        <a:bodyPr/>
        <a:lstStyle/>
        <a:p>
          <a:endParaRPr lang="en-US"/>
        </a:p>
      </dgm:t>
    </dgm:pt>
    <dgm:pt modelId="{34AD6290-6001-462D-B249-CE4ED10C8BA0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2A159D6B-7444-43FA-837C-8FFC71CFE287}" type="parTrans" cxnId="{2D551C33-F6DB-481F-8BAD-0B0E23BE666C}">
      <dgm:prSet/>
      <dgm:spPr/>
      <dgm:t>
        <a:bodyPr/>
        <a:lstStyle/>
        <a:p>
          <a:endParaRPr lang="en-US"/>
        </a:p>
      </dgm:t>
    </dgm:pt>
    <dgm:pt modelId="{114ADBFF-3127-44C1-BB54-0AE7AABF0853}" type="sibTrans" cxnId="{2D551C33-F6DB-481F-8BAD-0B0E23BE666C}">
      <dgm:prSet/>
      <dgm:spPr/>
      <dgm:t>
        <a:bodyPr/>
        <a:lstStyle/>
        <a:p>
          <a:endParaRPr lang="en-US"/>
        </a:p>
      </dgm:t>
    </dgm:pt>
    <dgm:pt modelId="{A743BEF6-19A5-4E9D-84AF-D9551379C1CA}">
      <dgm:prSet phldrT="[Text]"/>
      <dgm:spPr/>
      <dgm:t>
        <a:bodyPr/>
        <a:lstStyle/>
        <a:p>
          <a:r>
            <a:rPr lang="en-US" dirty="0" smtClean="0"/>
            <a:t>Woo</a:t>
          </a:r>
          <a:endParaRPr lang="en-US" dirty="0"/>
        </a:p>
      </dgm:t>
    </dgm:pt>
    <dgm:pt modelId="{A2709F1B-C3BD-4216-B0EE-9BA7B4C83979}" type="parTrans" cxnId="{BB85C1FA-F6BA-4B70-8B7B-79A7B2990D7A}">
      <dgm:prSet/>
      <dgm:spPr/>
      <dgm:t>
        <a:bodyPr/>
        <a:lstStyle/>
        <a:p>
          <a:endParaRPr lang="en-US"/>
        </a:p>
      </dgm:t>
    </dgm:pt>
    <dgm:pt modelId="{E1C27ABD-DE34-4688-B857-4539C6215D6A}" type="sibTrans" cxnId="{BB85C1FA-F6BA-4B70-8B7B-79A7B2990D7A}">
      <dgm:prSet/>
      <dgm:spPr/>
      <dgm:t>
        <a:bodyPr/>
        <a:lstStyle/>
        <a:p>
          <a:endParaRPr lang="en-US"/>
        </a:p>
      </dgm:t>
    </dgm:pt>
    <dgm:pt modelId="{AB9A2AA0-746F-4775-A594-1423EFEA264B}">
      <dgm:prSet phldrT="[Text]"/>
      <dgm:spPr/>
      <dgm:t>
        <a:bodyPr/>
        <a:lstStyle/>
        <a:p>
          <a:r>
            <a:rPr lang="en-US" dirty="0" err="1" smtClean="0"/>
            <a:t>Hoo</a:t>
          </a:r>
          <a:endParaRPr lang="en-US" dirty="0"/>
        </a:p>
      </dgm:t>
    </dgm:pt>
    <dgm:pt modelId="{EB3E3D70-0A4E-41E5-8581-DCC5566DC1F2}" type="parTrans" cxnId="{BAF554D7-3B1F-43A9-9308-4CAC48EFD78E}">
      <dgm:prSet/>
      <dgm:spPr/>
      <dgm:t>
        <a:bodyPr/>
        <a:lstStyle/>
        <a:p>
          <a:endParaRPr lang="en-US"/>
        </a:p>
      </dgm:t>
    </dgm:pt>
    <dgm:pt modelId="{7BD4B8BA-5454-43B9-9E98-7A3EEC8487B4}" type="sibTrans" cxnId="{BAF554D7-3B1F-43A9-9308-4CAC48EFD78E}">
      <dgm:prSet/>
      <dgm:spPr/>
      <dgm:t>
        <a:bodyPr/>
        <a:lstStyle/>
        <a:p>
          <a:endParaRPr lang="en-US"/>
        </a:p>
      </dgm:t>
    </dgm:pt>
    <dgm:pt modelId="{2A9DD15F-3431-4998-8455-A737BCD78FA6}" type="pres">
      <dgm:prSet presAssocID="{82C599E3-424F-4D6F-BCAE-0A3148452374}" presName="diagram" presStyleCnt="0">
        <dgm:presLayoutVars>
          <dgm:dir/>
          <dgm:resizeHandles val="exact"/>
        </dgm:presLayoutVars>
      </dgm:prSet>
      <dgm:spPr/>
    </dgm:pt>
    <dgm:pt modelId="{5C173AB8-EE0B-45E6-951C-80EF294E6765}" type="pres">
      <dgm:prSet presAssocID="{F8E2714B-A19F-44A9-911F-043B85513099}" presName="node" presStyleLbl="node1" presStyleIdx="0" presStyleCnt="5">
        <dgm:presLayoutVars>
          <dgm:bulletEnabled val="1"/>
        </dgm:presLayoutVars>
      </dgm:prSet>
      <dgm:spPr/>
    </dgm:pt>
    <dgm:pt modelId="{7D94A473-0727-4F4A-BCCB-3003DFF44026}" type="pres">
      <dgm:prSet presAssocID="{C6E1B45E-F2BD-49BD-8C8E-A48F63EF12E1}" presName="sibTrans" presStyleCnt="0"/>
      <dgm:spPr/>
    </dgm:pt>
    <dgm:pt modelId="{FC284B67-A18D-437F-B119-21D73F7280D2}" type="pres">
      <dgm:prSet presAssocID="{1CDB17C0-5B97-49DF-B54A-78580AD6BDD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0852-BA98-4647-B82A-231C7E75A9BE}" type="pres">
      <dgm:prSet presAssocID="{19E84071-E9E0-4845-8B59-DBF9C96C1FCC}" presName="sibTrans" presStyleCnt="0"/>
      <dgm:spPr/>
    </dgm:pt>
    <dgm:pt modelId="{EA8D0241-99D1-4572-A163-D077563CFD59}" type="pres">
      <dgm:prSet presAssocID="{34AD6290-6001-462D-B249-CE4ED10C8BA0}" presName="node" presStyleLbl="node1" presStyleIdx="2" presStyleCnt="5">
        <dgm:presLayoutVars>
          <dgm:bulletEnabled val="1"/>
        </dgm:presLayoutVars>
      </dgm:prSet>
      <dgm:spPr/>
    </dgm:pt>
    <dgm:pt modelId="{C865A98C-49EC-4B3E-A501-46E6CE24C141}" type="pres">
      <dgm:prSet presAssocID="{114ADBFF-3127-44C1-BB54-0AE7AABF0853}" presName="sibTrans" presStyleCnt="0"/>
      <dgm:spPr/>
    </dgm:pt>
    <dgm:pt modelId="{97C63E2B-3429-4845-BE87-53FD3F31EA87}" type="pres">
      <dgm:prSet presAssocID="{A743BEF6-19A5-4E9D-84AF-D9551379C1CA}" presName="node" presStyleLbl="node1" presStyleIdx="3" presStyleCnt="5">
        <dgm:presLayoutVars>
          <dgm:bulletEnabled val="1"/>
        </dgm:presLayoutVars>
      </dgm:prSet>
      <dgm:spPr/>
    </dgm:pt>
    <dgm:pt modelId="{11578DA8-B102-4677-82E4-0624F7CA0F85}" type="pres">
      <dgm:prSet presAssocID="{E1C27ABD-DE34-4688-B857-4539C6215D6A}" presName="sibTrans" presStyleCnt="0"/>
      <dgm:spPr/>
    </dgm:pt>
    <dgm:pt modelId="{FDC79B17-EB3D-4717-8A12-5BB395737716}" type="pres">
      <dgm:prSet presAssocID="{AB9A2AA0-746F-4775-A594-1423EFEA264B}" presName="node" presStyleLbl="node1" presStyleIdx="4" presStyleCnt="5">
        <dgm:presLayoutVars>
          <dgm:bulletEnabled val="1"/>
        </dgm:presLayoutVars>
      </dgm:prSet>
      <dgm:spPr/>
    </dgm:pt>
  </dgm:ptLst>
  <dgm:cxnLst>
    <dgm:cxn modelId="{F58A9E8A-4EB8-4234-B6B2-4C5410AE5F87}" type="presOf" srcId="{34AD6290-6001-462D-B249-CE4ED10C8BA0}" destId="{EA8D0241-99D1-4572-A163-D077563CFD59}" srcOrd="0" destOrd="0" presId="urn:microsoft.com/office/officeart/2005/8/layout/default"/>
    <dgm:cxn modelId="{B7D96B5A-8F0F-4AB5-8C17-A94A0A229B7C}" srcId="{82C599E3-424F-4D6F-BCAE-0A3148452374}" destId="{1CDB17C0-5B97-49DF-B54A-78580AD6BDD7}" srcOrd="1" destOrd="0" parTransId="{4FD96BE1-EB40-44B4-9D33-563CD5CBB084}" sibTransId="{19E84071-E9E0-4845-8B59-DBF9C96C1FCC}"/>
    <dgm:cxn modelId="{E4E68290-48A7-4F47-A920-D7B5BB519D88}" type="presOf" srcId="{1CDB17C0-5B97-49DF-B54A-78580AD6BDD7}" destId="{FC284B67-A18D-437F-B119-21D73F7280D2}" srcOrd="0" destOrd="0" presId="urn:microsoft.com/office/officeart/2005/8/layout/default"/>
    <dgm:cxn modelId="{BAF554D7-3B1F-43A9-9308-4CAC48EFD78E}" srcId="{82C599E3-424F-4D6F-BCAE-0A3148452374}" destId="{AB9A2AA0-746F-4775-A594-1423EFEA264B}" srcOrd="4" destOrd="0" parTransId="{EB3E3D70-0A4E-41E5-8581-DCC5566DC1F2}" sibTransId="{7BD4B8BA-5454-43B9-9E98-7A3EEC8487B4}"/>
    <dgm:cxn modelId="{8685226D-2F65-4589-AF45-1609850DD654}" type="presOf" srcId="{82C599E3-424F-4D6F-BCAE-0A3148452374}" destId="{2A9DD15F-3431-4998-8455-A737BCD78FA6}" srcOrd="0" destOrd="0" presId="urn:microsoft.com/office/officeart/2005/8/layout/default"/>
    <dgm:cxn modelId="{18EF7DEB-5435-447A-BB68-0B7840D5FB27}" srcId="{82C599E3-424F-4D6F-BCAE-0A3148452374}" destId="{F8E2714B-A19F-44A9-911F-043B85513099}" srcOrd="0" destOrd="0" parTransId="{D8C4BAC9-26A0-4799-8439-BA0EC38A3B3C}" sibTransId="{C6E1B45E-F2BD-49BD-8C8E-A48F63EF12E1}"/>
    <dgm:cxn modelId="{BB85C1FA-F6BA-4B70-8B7B-79A7B2990D7A}" srcId="{82C599E3-424F-4D6F-BCAE-0A3148452374}" destId="{A743BEF6-19A5-4E9D-84AF-D9551379C1CA}" srcOrd="3" destOrd="0" parTransId="{A2709F1B-C3BD-4216-B0EE-9BA7B4C83979}" sibTransId="{E1C27ABD-DE34-4688-B857-4539C6215D6A}"/>
    <dgm:cxn modelId="{2D551C33-F6DB-481F-8BAD-0B0E23BE666C}" srcId="{82C599E3-424F-4D6F-BCAE-0A3148452374}" destId="{34AD6290-6001-462D-B249-CE4ED10C8BA0}" srcOrd="2" destOrd="0" parTransId="{2A159D6B-7444-43FA-837C-8FFC71CFE287}" sibTransId="{114ADBFF-3127-44C1-BB54-0AE7AABF0853}"/>
    <dgm:cxn modelId="{9D3B4364-DDBE-4C8D-A02E-7B0B1E63318C}" type="presOf" srcId="{AB9A2AA0-746F-4775-A594-1423EFEA264B}" destId="{FDC79B17-EB3D-4717-8A12-5BB395737716}" srcOrd="0" destOrd="0" presId="urn:microsoft.com/office/officeart/2005/8/layout/default"/>
    <dgm:cxn modelId="{AEE3154C-9A55-43B1-BDC9-D189E54CA59C}" type="presOf" srcId="{A743BEF6-19A5-4E9D-84AF-D9551379C1CA}" destId="{97C63E2B-3429-4845-BE87-53FD3F31EA87}" srcOrd="0" destOrd="0" presId="urn:microsoft.com/office/officeart/2005/8/layout/default"/>
    <dgm:cxn modelId="{0C00C684-E3AF-4FF8-8A16-448452E2DD32}" type="presOf" srcId="{F8E2714B-A19F-44A9-911F-043B85513099}" destId="{5C173AB8-EE0B-45E6-951C-80EF294E6765}" srcOrd="0" destOrd="0" presId="urn:microsoft.com/office/officeart/2005/8/layout/default"/>
    <dgm:cxn modelId="{8F985890-71AB-4115-8D2A-9B38FDF33FFB}" type="presParOf" srcId="{2A9DD15F-3431-4998-8455-A737BCD78FA6}" destId="{5C173AB8-EE0B-45E6-951C-80EF294E6765}" srcOrd="0" destOrd="0" presId="urn:microsoft.com/office/officeart/2005/8/layout/default"/>
    <dgm:cxn modelId="{B72DC5D7-6770-4AFC-857D-F4136FB397F3}" type="presParOf" srcId="{2A9DD15F-3431-4998-8455-A737BCD78FA6}" destId="{7D94A473-0727-4F4A-BCCB-3003DFF44026}" srcOrd="1" destOrd="0" presId="urn:microsoft.com/office/officeart/2005/8/layout/default"/>
    <dgm:cxn modelId="{D1D44E4D-7951-4C54-9D4B-316C98120E8F}" type="presParOf" srcId="{2A9DD15F-3431-4998-8455-A737BCD78FA6}" destId="{FC284B67-A18D-437F-B119-21D73F7280D2}" srcOrd="2" destOrd="0" presId="urn:microsoft.com/office/officeart/2005/8/layout/default"/>
    <dgm:cxn modelId="{A7F90AB8-68F2-4935-99B3-23FF2B84CFAD}" type="presParOf" srcId="{2A9DD15F-3431-4998-8455-A737BCD78FA6}" destId="{AD500852-BA98-4647-B82A-231C7E75A9BE}" srcOrd="3" destOrd="0" presId="urn:microsoft.com/office/officeart/2005/8/layout/default"/>
    <dgm:cxn modelId="{DB90E942-7E53-441E-A627-BFE7A38DF61F}" type="presParOf" srcId="{2A9DD15F-3431-4998-8455-A737BCD78FA6}" destId="{EA8D0241-99D1-4572-A163-D077563CFD59}" srcOrd="4" destOrd="0" presId="urn:microsoft.com/office/officeart/2005/8/layout/default"/>
    <dgm:cxn modelId="{A77001FC-8289-4B58-BF2B-1CAC4AD2F91B}" type="presParOf" srcId="{2A9DD15F-3431-4998-8455-A737BCD78FA6}" destId="{C865A98C-49EC-4B3E-A501-46E6CE24C141}" srcOrd="5" destOrd="0" presId="urn:microsoft.com/office/officeart/2005/8/layout/default"/>
    <dgm:cxn modelId="{0B871FCF-0A1A-4D94-ADDF-3BA10CCA53DD}" type="presParOf" srcId="{2A9DD15F-3431-4998-8455-A737BCD78FA6}" destId="{97C63E2B-3429-4845-BE87-53FD3F31EA87}" srcOrd="6" destOrd="0" presId="urn:microsoft.com/office/officeart/2005/8/layout/default"/>
    <dgm:cxn modelId="{B0F08A14-050E-4AB3-B2D8-1B8947511B94}" type="presParOf" srcId="{2A9DD15F-3431-4998-8455-A737BCD78FA6}" destId="{11578DA8-B102-4677-82E4-0624F7CA0F85}" srcOrd="7" destOrd="0" presId="urn:microsoft.com/office/officeart/2005/8/layout/default"/>
    <dgm:cxn modelId="{B18E70BE-D375-47A2-80B3-10F9D8C7C0E1}" type="presParOf" srcId="{2A9DD15F-3431-4998-8455-A737BCD78FA6}" destId="{FDC79B17-EB3D-4717-8A12-5BB39573771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73AB8-EE0B-45E6-951C-80EF294E6765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Smart</a:t>
          </a:r>
          <a:endParaRPr lang="en-US" sz="5200" kern="1200" dirty="0"/>
        </a:p>
      </dsp:txBody>
      <dsp:txXfrm>
        <a:off x="916483" y="1984"/>
        <a:ext cx="2030015" cy="1218009"/>
      </dsp:txXfrm>
    </dsp:sp>
    <dsp:sp modelId="{FC284B67-A18D-437F-B119-21D73F7280D2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Art</a:t>
          </a:r>
          <a:endParaRPr lang="en-US" sz="5200" kern="1200" dirty="0"/>
        </a:p>
      </dsp:txBody>
      <dsp:txXfrm>
        <a:off x="3149500" y="1984"/>
        <a:ext cx="2030015" cy="1218009"/>
      </dsp:txXfrm>
    </dsp:sp>
    <dsp:sp modelId="{EA8D0241-99D1-4572-A163-D077563CFD59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Test</a:t>
          </a:r>
          <a:endParaRPr lang="en-US" sz="5200" kern="1200" dirty="0"/>
        </a:p>
      </dsp:txBody>
      <dsp:txXfrm>
        <a:off x="916483" y="1422995"/>
        <a:ext cx="2030015" cy="1218009"/>
      </dsp:txXfrm>
    </dsp:sp>
    <dsp:sp modelId="{97C63E2B-3429-4845-BE87-53FD3F31EA87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Woo</a:t>
          </a:r>
          <a:endParaRPr lang="en-US" sz="5200" kern="1200" dirty="0"/>
        </a:p>
      </dsp:txBody>
      <dsp:txXfrm>
        <a:off x="3149500" y="1422995"/>
        <a:ext cx="2030015" cy="1218009"/>
      </dsp:txXfrm>
    </dsp:sp>
    <dsp:sp modelId="{FDC79B17-EB3D-4717-8A12-5BB395737716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err="1" smtClean="0"/>
            <a:t>Hoo</a:t>
          </a:r>
          <a:endParaRPr lang="en-US" sz="5200" kern="1200" dirty="0"/>
        </a:p>
      </dsp:txBody>
      <dsp:txXfrm>
        <a:off x="2032992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0DF5-DAC5-4384-9C53-E79B52F054F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BE14-880A-43B8-87AC-0E3B4EC9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4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0DF5-DAC5-4384-9C53-E79B52F054F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BE14-880A-43B8-87AC-0E3B4EC9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0DF5-DAC5-4384-9C53-E79B52F054F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BE14-880A-43B8-87AC-0E3B4EC9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5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0DF5-DAC5-4384-9C53-E79B52F054F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BE14-880A-43B8-87AC-0E3B4EC9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0DF5-DAC5-4384-9C53-E79B52F054F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BE14-880A-43B8-87AC-0E3B4EC9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0DF5-DAC5-4384-9C53-E79B52F054F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BE14-880A-43B8-87AC-0E3B4EC9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5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0DF5-DAC5-4384-9C53-E79B52F054F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BE14-880A-43B8-87AC-0E3B4EC9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0DF5-DAC5-4384-9C53-E79B52F054F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BE14-880A-43B8-87AC-0E3B4EC9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0DF5-DAC5-4384-9C53-E79B52F054F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BE14-880A-43B8-87AC-0E3B4EC9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0DF5-DAC5-4384-9C53-E79B52F054F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BE14-880A-43B8-87AC-0E3B4EC9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0DF5-DAC5-4384-9C53-E79B52F054F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BE14-880A-43B8-87AC-0E3B4EC9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0DF5-DAC5-4384-9C53-E79B52F054F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BE14-880A-43B8-87AC-0E3B4EC9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Smart Art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2649780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49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Smart 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Art</dc:title>
  <dc:creator>randersen</dc:creator>
  <cp:lastModifiedBy>randersen</cp:lastModifiedBy>
  <cp:revision>1</cp:revision>
  <dcterms:created xsi:type="dcterms:W3CDTF">2011-11-07T15:14:55Z</dcterms:created>
  <dcterms:modified xsi:type="dcterms:W3CDTF">2011-11-07T15:15:34Z</dcterms:modified>
</cp:coreProperties>
</file>