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36" y="-15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502-7675-48F1-AF0C-368E229294EC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9875-17B5-4D80-8EF8-4BA7BA4B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0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502-7675-48F1-AF0C-368E229294EC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9875-17B5-4D80-8EF8-4BA7BA4B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9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502-7675-48F1-AF0C-368E229294EC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9875-17B5-4D80-8EF8-4BA7BA4B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502-7675-48F1-AF0C-368E229294EC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9875-17B5-4D80-8EF8-4BA7BA4B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9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502-7675-48F1-AF0C-368E229294EC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9875-17B5-4D80-8EF8-4BA7BA4B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7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502-7675-48F1-AF0C-368E229294EC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9875-17B5-4D80-8EF8-4BA7BA4B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0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502-7675-48F1-AF0C-368E229294EC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9875-17B5-4D80-8EF8-4BA7BA4B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7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502-7675-48F1-AF0C-368E229294EC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9875-17B5-4D80-8EF8-4BA7BA4B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0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502-7675-48F1-AF0C-368E229294EC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9875-17B5-4D80-8EF8-4BA7BA4B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5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502-7675-48F1-AF0C-368E229294EC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9875-17B5-4D80-8EF8-4BA7BA4B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7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502-7675-48F1-AF0C-368E229294EC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9875-17B5-4D80-8EF8-4BA7BA4B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C6502-7675-48F1-AF0C-368E229294EC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49875-17B5-4D80-8EF8-4BA7BA4B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8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Sound + Clip Art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leeping With Sirens - Let Love Bleed Re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72255" y="720726"/>
            <a:ext cx="609600" cy="609600"/>
          </a:xfrm>
          <a:prstGeom prst="rect">
            <a:avLst/>
          </a:prstGeom>
        </p:spPr>
      </p:pic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780" y="4763"/>
            <a:ext cx="2014538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gram Files\Microsoft Office\MEDIA\CAGCAT10\j0157763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4614863"/>
            <a:ext cx="1795462" cy="18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92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415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On-screen Show (4:3)</PresentationFormat>
  <Paragraphs>1</Paragraphs>
  <Slides>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Sound + Clip Art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+ Clip Art Test</dc:title>
  <dc:creator>randersen</dc:creator>
  <cp:lastModifiedBy>randersen</cp:lastModifiedBy>
  <cp:revision>1</cp:revision>
  <dcterms:created xsi:type="dcterms:W3CDTF">2011-11-08T15:50:29Z</dcterms:created>
  <dcterms:modified xsi:type="dcterms:W3CDTF">2011-11-08T15:51:58Z</dcterms:modified>
</cp:coreProperties>
</file>