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3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3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F43C-E711-4CF3-96EE-B75C7D742DA9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A9C3-6BAB-431C-A4EF-B73183908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1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Sound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FIRETRUCK Official Music Vide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62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3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Sound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randersen</dc:creator>
  <cp:lastModifiedBy>randersen</cp:lastModifiedBy>
  <cp:revision>4</cp:revision>
  <dcterms:created xsi:type="dcterms:W3CDTF">2011-11-07T15:56:24Z</dcterms:created>
  <dcterms:modified xsi:type="dcterms:W3CDTF">2011-11-07T16:00:34Z</dcterms:modified>
</cp:coreProperties>
</file>